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59" r:id="rId3"/>
    <p:sldId id="3073" r:id="rId5"/>
    <p:sldId id="3149" r:id="rId6"/>
    <p:sldId id="3074" r:id="rId7"/>
    <p:sldId id="3035" r:id="rId8"/>
    <p:sldId id="3150" r:id="rId9"/>
    <p:sldId id="3151" r:id="rId10"/>
    <p:sldId id="3126" r:id="rId11"/>
    <p:sldId id="3152" r:id="rId12"/>
    <p:sldId id="3127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5942" y="271155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.xml"/><Relationship Id="rId7" Type="http://schemas.openxmlformats.org/officeDocument/2006/relationships/image" Target="../media/image1.svg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svg"/><Relationship Id="rId3" Type="http://schemas.openxmlformats.org/officeDocument/2006/relationships/image" Target="../media/image16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02" y="215297"/>
            <a:ext cx="1664763" cy="1512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11290" y="778042"/>
            <a:ext cx="7632065" cy="1940925"/>
            <a:chOff x="1055313" y="1366069"/>
            <a:chExt cx="7632065" cy="1940925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" name="Graphic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  <a:endParaRPr lang="en-US" sz="2800" b="1"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9</a:t>
              </a:r>
              <a:endParaRPr lang="en-US" alt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50386" y="2060300"/>
              <a:ext cx="55187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: Rounded Corners 16"/>
          <p:cNvSpPr/>
          <p:nvPr/>
        </p:nvSpPr>
        <p:spPr>
          <a:xfrm>
            <a:off x="6096000" y="2894028"/>
            <a:ext cx="5159604" cy="1496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3047290"/>
            <a:ext cx="5244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 avo"/>
              </a:rPr>
              <a:t>Sau bài này em sẽ: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UTM  av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 avo"/>
              </a:rPr>
              <a:t>Sử dụng được một vài hiệu ứng chuyển trang đơn giản.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UTM  avo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15" name="Rectangle 14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350" y="622767"/>
            <a:ext cx="10740476" cy="3026282"/>
            <a:chOff x="569350" y="622767"/>
            <a:chExt cx="10740476" cy="3026282"/>
          </a:xfrm>
        </p:grpSpPr>
        <p:grpSp>
          <p:nvGrpSpPr>
            <p:cNvPr id="4" name="Group 3"/>
            <p:cNvGrpSpPr/>
            <p:nvPr/>
          </p:nvGrpSpPr>
          <p:grpSpPr>
            <a:xfrm>
              <a:off x="569350" y="622767"/>
              <a:ext cx="3761537" cy="1181202"/>
              <a:chOff x="371924" y="384240"/>
              <a:chExt cx="3761537" cy="118120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71924" y="384240"/>
                <a:ext cx="1280271" cy="1181202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752860" y="653374"/>
                <a:ext cx="2380601" cy="642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0998D7"/>
                    </a:solidFill>
                    <a:latin typeface="SVN-SAF" panose="02040603050506020204" pitchFamily="18" charset="0"/>
                    <a:cs typeface="Times New Roman" panose="02020603050405020304" pitchFamily="18" charset="0"/>
                  </a:rPr>
                  <a:t>VẬN DỤNG</a:t>
                </a:r>
                <a:endParaRPr lang="vi-VN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882175" y="1999022"/>
              <a:ext cx="10427649" cy="96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Mở lại tệp The thao em đã lưu ở phần Vận dụng Bài 8, rồi chọn hiệu ứn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g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 theo ý muốn và lưu lại tệp trình chiếu.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82175" y="3054868"/>
              <a:ext cx="10427651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tìm hiểu thêm về chức năng của nút lệnh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khi tạo hiệu ứng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6263" y="3142757"/>
              <a:ext cx="488211" cy="50629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56071" y="3048802"/>
            <a:ext cx="7837301" cy="2234398"/>
            <a:chOff x="1768766" y="4552258"/>
            <a:chExt cx="7300588" cy="1291045"/>
          </a:xfrm>
        </p:grpSpPr>
        <p:sp>
          <p:nvSpPr>
            <p:cNvPr id="10" name="Speech Bubble: Rectangle with Corners Rounded 9"/>
            <p:cNvSpPr/>
            <p:nvPr/>
          </p:nvSpPr>
          <p:spPr>
            <a:xfrm>
              <a:off x="1768766" y="4644318"/>
              <a:ext cx="7212563" cy="1198985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Speech Bubble: Rectangle with Corners Rounded 10"/>
            <p:cNvSpPr/>
            <p:nvPr/>
          </p:nvSpPr>
          <p:spPr>
            <a:xfrm>
              <a:off x="1856791" y="4552258"/>
              <a:ext cx="7212563" cy="1198985"/>
            </a:xfrm>
            <a:prstGeom prst="wedgeRoundRectCallout">
              <a:avLst>
                <a:gd name="adj1" fmla="val 53513"/>
                <a:gd name="adj2" fmla="val 4576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00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826822" y="3235751"/>
            <a:ext cx="7390294" cy="1701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ts val="32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Khi thầy cô giáo trình chiếu bài học, đôi khi em thấy các trang chiếu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 xuất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hiện một cách ấn tượng và hấp dẫn. Làm thế nào để được như vậy nhỉ?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ts val="32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cùng tìm hiểu qua bài học này nhé!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5016" y="1142864"/>
            <a:ext cx="3076025" cy="98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4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plant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>
            <a:fillRect/>
          </a:stretch>
        </p:blipFill>
        <p:spPr>
          <a:xfrm>
            <a:off x="8393373" y="2204720"/>
            <a:ext cx="2895546" cy="3840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1064" y="1338001"/>
            <a:ext cx="499484" cy="440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4526" y="156650"/>
            <a:ext cx="8211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4133" y="968721"/>
            <a:ext cx="10962947" cy="5364629"/>
            <a:chOff x="512219" y="900102"/>
            <a:chExt cx="10962947" cy="5364629"/>
          </a:xfrm>
        </p:grpSpPr>
        <p:sp>
          <p:nvSpPr>
            <p:cNvPr id="13" name="Rectangle 12"/>
            <p:cNvSpPr/>
            <p:nvPr/>
          </p:nvSpPr>
          <p:spPr>
            <a:xfrm>
              <a:off x="3379791" y="1086631"/>
              <a:ext cx="7173355" cy="739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trang</a:t>
              </a:r>
              <a:endParaRPr lang="vi-VN" sz="32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7841" y="1807237"/>
              <a:ext cx="10642092" cy="113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quan sát thầy cô trình chiếu và nhận xét về cách chuyển tiếp giữa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các trang chiếu.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2" y="900102"/>
              <a:ext cx="2898644" cy="933256"/>
              <a:chOff x="522612" y="900102"/>
              <a:chExt cx="2898644" cy="93325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5" y="1465062"/>
                  <a:ext cx="2135017" cy="577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4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4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792351" y="1002361"/>
                <a:ext cx="36389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038" y="3007641"/>
            <a:ext cx="8232922" cy="272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6489" y="454090"/>
            <a:ext cx="10935271" cy="53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 defTabSz="342900">
              <a:lnSpc>
                <a:spcPct val="135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10" y="360783"/>
            <a:ext cx="734513" cy="6532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4166" y="5450003"/>
            <a:ext cx="11689237" cy="10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vi-VN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Lưu ý: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Hiệu ứng chuyển trang được đặt cho từng trang chiếu và mỗi 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chiếu chỉ sử dụng được một kiểu hiệu ứng duy nhất.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6372" y="378673"/>
            <a:ext cx="10315388" cy="2233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Để trình chiếu ấn tượng và hấp dẫn hơn chúng ta có thể thêm hiệu ứng chuyển trang.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Hiệu ứng chuyển trang là cách thức trang chiếu xuất hiện khi trình chiếu. Các bước để tạo hiệu ứng chuyển trang: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UTM  avo"/>
                <a:ea typeface="方正黑体_GBK"/>
                <a:cs typeface="+mn-cs"/>
              </a:rPr>
              <a:t>Bước 1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: Chọn trang chiếu muốn tạo hiệu ứng.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UTM  avo"/>
                <a:ea typeface="方正黑体_GBK"/>
                <a:cs typeface="+mn-cs"/>
              </a:rPr>
              <a:t>Bước 2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: Chọn một hiệu ứng chuyển trang trên nhóm lệnh </a:t>
            </a:r>
            <a:r>
              <a:rPr lang="vi-VN" sz="2000" b="1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Transition to This Slide 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của dải lệnh </a:t>
            </a:r>
            <a:r>
              <a:rPr lang="vi-VN" sz="2000" b="1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Transitions.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 </a:t>
            </a:r>
            <a:endParaRPr lang="en-US" sz="20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217" y="2328672"/>
            <a:ext cx="5150002" cy="3039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48051" y="378360"/>
            <a:ext cx="9495897" cy="1629525"/>
            <a:chOff x="149795" y="535277"/>
            <a:chExt cx="9495897" cy="1629525"/>
          </a:xfrm>
        </p:grpSpPr>
        <p:grpSp>
          <p:nvGrpSpPr>
            <p:cNvPr id="8" name="Group 7"/>
            <p:cNvGrpSpPr/>
            <p:nvPr/>
          </p:nvGrpSpPr>
          <p:grpSpPr>
            <a:xfrm>
              <a:off x="149795" y="535277"/>
              <a:ext cx="9495897" cy="1629525"/>
              <a:chOff x="149795" y="535277"/>
              <a:chExt cx="9495897" cy="162952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52796" y="917810"/>
                <a:ext cx="9092896" cy="1246992"/>
                <a:chOff x="1338208" y="943284"/>
                <a:chExt cx="8180364" cy="1839657"/>
              </a:xfrm>
            </p:grpSpPr>
            <p:sp>
              <p:nvSpPr>
                <p:cNvPr id="13" name="Rectangle: Rounded Corners 12"/>
                <p:cNvSpPr/>
                <p:nvPr/>
              </p:nvSpPr>
              <p:spPr>
                <a:xfrm>
                  <a:off x="1424711" y="1063553"/>
                  <a:ext cx="8093861" cy="171938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/>
                <p:cNvSpPr/>
                <p:nvPr/>
              </p:nvSpPr>
              <p:spPr>
                <a:xfrm>
                  <a:off x="1338208" y="943284"/>
                  <a:ext cx="8093866" cy="1719387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9795" y="535277"/>
                <a:ext cx="998307" cy="88399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946676" y="1021967"/>
              <a:ext cx="8474359" cy="966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35000"/>
                </a:lnSpc>
              </a:pPr>
              <a:r>
                <a:rPr lang="vi-VN" sz="22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 có thể thêm hiệu ứng chuyển trang để bàitrình chiếu ấn tượng</a:t>
              </a:r>
              <a:endParaRPr lang="vi-VN" sz="2200" b="1" dirty="0">
                <a:solidFill>
                  <a:srgbClr val="F03C69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>
                <a:lnSpc>
                  <a:spcPct val="135000"/>
                </a:lnSpc>
              </a:pPr>
              <a:r>
                <a:rPr lang="vi-VN" sz="22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 hấp dẫn hơn.</a:t>
              </a:r>
              <a:endParaRPr lang="vi-VN" sz="2200" b="1" dirty="0">
                <a:solidFill>
                  <a:srgbClr val="F03C69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02" y="2288783"/>
            <a:ext cx="897917" cy="88399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13210" y="2401166"/>
            <a:ext cx="9315124" cy="257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Mỗi phát biểu dưới đây đúng hay sai?</a:t>
            </a:r>
            <a:endParaRPr lang="vi-VN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a) Mỗi trang chiếu có thể có nhiều kiểu hiệu ứng chuyển trang.</a:t>
            </a:r>
            <a:endParaRPr lang="vi-VN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b) Trong một bài trình chiếu có thể có nhiều hiệu ứng chuyển trang khác nhau.</a:t>
            </a:r>
            <a:endParaRPr lang="vi-VN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c) Hiệu ứng chuyển trang giúp cho bài thuyết trình sinh động và hấp</a:t>
            </a:r>
            <a:endParaRPr lang="vi-VN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dẫn hơn.</a:t>
            </a:r>
            <a:endParaRPr lang="vi-VN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1052" y="5455010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a) Sai.</a:t>
            </a:r>
            <a:endParaRPr lang="pt-BR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b) Đúng.</a:t>
            </a:r>
            <a:endParaRPr lang="pt-BR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c) Đúng.</a:t>
            </a:r>
            <a:endParaRPr lang="pt-BR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4526" y="292955"/>
            <a:ext cx="821114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Thực hành tạo HIỆU ỨNG CHUYỂN TRANG</a:t>
            </a:r>
            <a:endParaRPr lang="vi-VN" sz="2800" b="1" dirty="0">
              <a:solidFill>
                <a:srgbClr val="F03C69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526" y="964806"/>
            <a:ext cx="90945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b="1" dirty="0">
                <a:solidFill>
                  <a:schemeClr val="accent6"/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Hãy mở tệp </a:t>
            </a:r>
            <a:r>
              <a:rPr lang="vi-VN" sz="2000" dirty="0">
                <a:solidFill>
                  <a:schemeClr val="accent6"/>
                </a:solidFill>
                <a:latin typeface="UTM  avo"/>
              </a:rPr>
              <a:t>Canh dep que huong </a:t>
            </a:r>
            <a:r>
              <a:rPr lang="vi-VN" sz="2000" dirty="0">
                <a:latin typeface="UTM  avo"/>
              </a:rPr>
              <a:t>đã lưu ở Bài 8 và thêm các hiệu ứng chuyển trang theo những yêu cầu sau và lưu lại tệp trình chiếu. 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761" y="2269129"/>
            <a:ext cx="9612478" cy="2002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752" y="419842"/>
            <a:ext cx="10960159" cy="6018316"/>
            <a:chOff x="964752" y="419842"/>
            <a:chExt cx="10960159" cy="6018316"/>
          </a:xfrm>
        </p:grpSpPr>
        <p:sp>
          <p:nvSpPr>
            <p:cNvPr id="3" name="Rectangle 2"/>
            <p:cNvSpPr/>
            <p:nvPr/>
          </p:nvSpPr>
          <p:spPr>
            <a:xfrm>
              <a:off x="964752" y="419842"/>
              <a:ext cx="916898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sz="2000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  <a:endParaRPr lang="vi-VN" sz="2000" dirty="0">
                <a:solidFill>
                  <a:srgbClr val="FFC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Khởi động phần mềm trình chiếu.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2: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Open trong bảng chọn File. Cửa sổ Open hiện ra, chọn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/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tệp Canh dep que huong trong thư mục tên của em.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hiệu ứng chuyển trang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14833" y="2333590"/>
              <a:ext cx="6510078" cy="410456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64752" y="2411277"/>
              <a:ext cx="4610500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i="1" dirty="0">
                  <a:latin typeface="UTM  avo"/>
                </a:rPr>
                <a:t>Lưu ý</a:t>
              </a:r>
              <a:r>
                <a:rPr lang="vi-VN" dirty="0">
                  <a:latin typeface="UTM  avo"/>
                </a:rPr>
                <a:t>: Một số hiệu ứng sẽ không xuất hiện sẵn trên dải lệnh </a:t>
              </a:r>
              <a:r>
                <a:rPr lang="vi-VN" b="1" dirty="0">
                  <a:latin typeface="UTM  avo"/>
                </a:rPr>
                <a:t>Transitions</a:t>
              </a:r>
              <a:r>
                <a:rPr lang="vi-VN" dirty="0">
                  <a:latin typeface="UTM  avo"/>
                </a:rPr>
                <a:t>, hãy nháy chuột vào nút </a:t>
              </a:r>
              <a:r>
                <a:rPr lang="en-US" dirty="0">
                  <a:latin typeface="UTM Avo" panose="02040603050506020204"/>
                </a:rPr>
                <a:t>  </a:t>
              </a:r>
              <a:r>
                <a:rPr lang="vi-VN" dirty="0" smtClean="0">
                  <a:latin typeface="UTM  avo"/>
                </a:rPr>
                <a:t>để </a:t>
              </a:r>
              <a:r>
                <a:rPr lang="vi-VN" dirty="0">
                  <a:latin typeface="UTM  avo"/>
                </a:rPr>
                <a:t>xuất hiện danh sách hiệu ứng và chọn hiệu ứng thích hợp. Thực hiện tương tự để tạo hiệu ứng chuyển trang với các trang chiếu còn lại.</a:t>
              </a:r>
              <a:endParaRPr lang="en-US" dirty="0">
                <a:latin typeface="UTM Avo" panose="02040603050506020204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 avo"/>
                </a:rPr>
                <a:t>Bước 4</a:t>
              </a:r>
              <a:r>
                <a:rPr lang="vi-VN" sz="2000" dirty="0">
                  <a:latin typeface="UTM  avo"/>
                </a:rPr>
                <a:t>: Nhấn phím </a:t>
              </a:r>
              <a:r>
                <a:rPr lang="vi-VN" sz="2000" b="1" dirty="0">
                  <a:latin typeface="UTM  avo"/>
                </a:rPr>
                <a:t>F5</a:t>
              </a:r>
              <a:r>
                <a:rPr lang="vi-VN" sz="2000" dirty="0">
                  <a:latin typeface="UTM  avo"/>
                </a:rPr>
                <a:t> (hoặc nháy chuột vào nút lệnh </a:t>
              </a:r>
              <a:r>
                <a:rPr lang="en-US" sz="2000" dirty="0">
                  <a:latin typeface="UTM Avo" panose="02040603050506020204"/>
                </a:rPr>
                <a:t>   </a:t>
              </a:r>
              <a:r>
                <a:rPr lang="vi-VN" sz="2000" dirty="0">
                  <a:latin typeface="UTM  avo"/>
                </a:rPr>
                <a:t>) để trình chiếu và xem các hiệu ứng chuyển trang. </a:t>
              </a:r>
              <a:endParaRPr lang="en-US" sz="2000" dirty="0">
                <a:latin typeface="UTM Avo" panose="02040603050506020204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 avo"/>
                </a:rPr>
                <a:t>Bước 5</a:t>
              </a:r>
              <a:r>
                <a:rPr lang="vi-VN" sz="2000" dirty="0">
                  <a:latin typeface="UTM  avo"/>
                </a:rPr>
                <a:t>: Nháy chuột vào nút lệnh </a:t>
              </a:r>
              <a:r>
                <a:rPr lang="en-US" sz="2000" dirty="0">
                  <a:latin typeface="UTM Avo" panose="02040603050506020204"/>
                </a:rPr>
                <a:t>    </a:t>
              </a:r>
              <a:r>
                <a:rPr lang="vi-VN" sz="2000" dirty="0">
                  <a:latin typeface="UTM  avo"/>
                </a:rPr>
                <a:t>để lưu tệp.</a:t>
              </a:r>
              <a:endParaRPr lang="vi-VN" sz="2000" dirty="0">
                <a:latin typeface="UTM  avo"/>
                <a:cs typeface="Times New Roman" panose="02020603050405020304" pitchFamily="18" charset="0"/>
              </a:endParaRPr>
            </a:p>
            <a:p>
              <a:pPr algn="just" defTabSz="342900"/>
              <a:endParaRPr lang="en-US" dirty="0">
                <a:latin typeface="UTM Avo" panose="02040603050506020204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6691" y="2995727"/>
              <a:ext cx="226566" cy="3020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3436" y="4455288"/>
              <a:ext cx="283208" cy="3020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3120" y="5036152"/>
              <a:ext cx="320068" cy="3505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35645" y="3146293"/>
            <a:ext cx="3540428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Em hãy thực hành các nhiệm vụ sau: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a) Tạo bốn trang chiếu theo gợi ý sau đây để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giới thiệu Hồ Hoàn Kiếm: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473" y="282610"/>
            <a:ext cx="589731" cy="520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644" y="1512224"/>
            <a:ext cx="10242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nút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lệnh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của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chuyển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nằm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trên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dải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lệnh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nào</a:t>
            </a:r>
            <a:r>
              <a:rPr lang="en-US" sz="2000" dirty="0">
                <a:latin typeface="UTM  avo"/>
              </a:rPr>
              <a:t>?</a:t>
            </a:r>
            <a:endParaRPr lang="en-US" sz="2000" dirty="0">
              <a:latin typeface="UTM  avo"/>
            </a:endParaRPr>
          </a:p>
          <a:p>
            <a:pPr marL="457200" indent="-457200">
              <a:buAutoNum type="arabicPeriod"/>
            </a:pPr>
            <a:endParaRPr lang="en-US" sz="2000" dirty="0">
              <a:latin typeface="UTM  avo"/>
            </a:endParaRPr>
          </a:p>
          <a:p>
            <a:r>
              <a:rPr lang="en-US" sz="2000" dirty="0">
                <a:latin typeface="UTM  avo"/>
              </a:rPr>
              <a:t>A. Design.          </a:t>
            </a:r>
            <a:r>
              <a:rPr lang="en-US" sz="2000" dirty="0" smtClean="0">
                <a:latin typeface="UTM  avo"/>
              </a:rPr>
              <a:t> </a:t>
            </a:r>
            <a:r>
              <a:rPr lang="en-US" sz="2000" dirty="0">
                <a:latin typeface="UTM  avo"/>
              </a:rPr>
              <a:t>B. Animations.                 </a:t>
            </a:r>
            <a:r>
              <a:rPr lang="en-US" sz="2000" dirty="0" smtClean="0">
                <a:latin typeface="UTM  avo"/>
              </a:rPr>
              <a:t> </a:t>
            </a:r>
            <a:r>
              <a:rPr lang="en-US" sz="2000" dirty="0">
                <a:latin typeface="UTM  avo"/>
              </a:rPr>
              <a:t>C. Home.                              </a:t>
            </a:r>
            <a:r>
              <a:rPr lang="en-US" sz="2000" dirty="0" err="1" smtClean="0">
                <a:latin typeface="UTM  avo"/>
              </a:rPr>
              <a:t>D.Transitions</a:t>
            </a:r>
            <a:r>
              <a:rPr lang="en-US" sz="2000" dirty="0">
                <a:latin typeface="UTM  avo"/>
              </a:rPr>
              <a:t>.</a:t>
            </a:r>
            <a:endParaRPr lang="en-US" sz="2000" dirty="0">
              <a:latin typeface="UTM  avo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97245" y="2155157"/>
            <a:ext cx="358219" cy="36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701" y="2697018"/>
            <a:ext cx="5486674" cy="3909147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270" y="383845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Tạo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chiếu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theo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yêu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  <a:endParaRPr lang="en-US" sz="2000" dirty="0">
              <a:latin typeface="UTM  av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270" y="1436761"/>
            <a:ext cx="9119235" cy="2440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270" y="4529580"/>
            <a:ext cx="11309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c) Lưu tệp với tên Ho Hoan Kiem vào thư mục tên của em đã tạo ở Bài 5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TIMING" val="|4.6|21.8|32.7|2.7|1.5|1.1"/>
</p:tagLst>
</file>

<file path=ppt/tags/tag2.xml><?xml version="1.0" encoding="utf-8"?>
<p:tagLst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2711</Words>
  <Application>WPS Presentation</Application>
  <PresentationFormat>Widescreen</PresentationFormat>
  <Paragraphs>102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4" baseType="lpstr">
      <vt:lpstr>Arial</vt:lpstr>
      <vt:lpstr>SimSun</vt:lpstr>
      <vt:lpstr>Wingdings</vt:lpstr>
      <vt:lpstr>SVN-SAF</vt:lpstr>
      <vt:lpstr>Segoe Print</vt:lpstr>
      <vt:lpstr>Times New Roman</vt:lpstr>
      <vt:lpstr>UVF Salome</vt:lpstr>
      <vt:lpstr>UTM Avo</vt:lpstr>
      <vt:lpstr>UTM  avo</vt:lpstr>
      <vt:lpstr>SVN-Androgyne</vt:lpstr>
      <vt:lpstr>等线</vt:lpstr>
      <vt:lpstr>SVN-Androgyne</vt:lpstr>
      <vt:lpstr>UTM Bienvenue</vt:lpstr>
      <vt:lpstr>方正黑体_GBK</vt:lpstr>
      <vt:lpstr>Roboto</vt:lpstr>
      <vt:lpstr>UTM Avo</vt:lpstr>
      <vt:lpstr>iCiel Cadena</vt:lpstr>
      <vt:lpstr>Microsoft YaHei</vt:lpstr>
      <vt:lpstr>Arial Unicode MS</vt:lpstr>
      <vt:lpstr>Yu Gothic UI</vt:lpstr>
      <vt:lpstr>Calibri</vt:lpstr>
      <vt:lpstr>Verdana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META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Powerpoint Tin học 4 Kết nối tri thức (Cả năm) -  VnDoc.com</dc:title>
  <dc:creator> VnDoc.com</dc:creator>
  <dc:subject>Giáo án Powerpoint Tin học 4 Kết nối tri thức (Cả năm) -  VnDoc.com</dc:subject>
  <cp:category>Giáo án Powerpoint Tin học 4 Kết nối tri thức (Cả năm) -  VnDoc.com</cp:category>
  <cp:lastModifiedBy>Admin</cp:lastModifiedBy>
  <cp:revision>188</cp:revision>
  <dcterms:created xsi:type="dcterms:W3CDTF">2021-11-14T08:33:00Z</dcterms:created>
  <dcterms:modified xsi:type="dcterms:W3CDTF">2023-07-04T06:49:39Z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FE09D03DE405493E97A2701A3093F549</vt:lpwstr>
  </property>
  <property fmtid="{D5CDD505-2E9C-101B-9397-08002B2CF9AE}" pid="3" name="KSOProductBuildVer">
    <vt:lpwstr>1033-11.2.0.11537</vt:lpwstr>
  </property>
</Properties>
</file>