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83" r:id="rId2"/>
    <p:sldId id="2979" r:id="rId3"/>
    <p:sldId id="2976" r:id="rId4"/>
    <p:sldId id="2980" r:id="rId5"/>
    <p:sldId id="2983" r:id="rId6"/>
    <p:sldId id="2998" r:id="rId7"/>
    <p:sldId id="2999" r:id="rId8"/>
    <p:sldId id="2994" r:id="rId9"/>
    <p:sldId id="2981" r:id="rId10"/>
    <p:sldId id="2995" r:id="rId11"/>
    <p:sldId id="2996" r:id="rId12"/>
    <p:sldId id="2997" r:id="rId13"/>
    <p:sldId id="2985" r:id="rId14"/>
    <p:sldId id="298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998D7"/>
    <a:srgbClr val="FF3399"/>
    <a:srgbClr val="0000FF"/>
    <a:srgbClr val="3DC3EC"/>
    <a:srgbClr val="F3E8CC"/>
    <a:srgbClr val="F03C69"/>
    <a:srgbClr val="000099"/>
    <a:srgbClr val="FDF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4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/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đó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định dạng lại phông chữ, kiểu chữ, cỡ chữ, màu chữ và thêm gạch đầu dòng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theo 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>
            <a:fillRect/>
          </a:stretch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E61BE-A8D2-87F2-0379-818DBC1EFC9E}"/>
              </a:ext>
            </a:extLst>
          </p:cNvPr>
          <p:cNvSpPr txBox="1"/>
          <p:nvPr/>
        </p:nvSpPr>
        <p:spPr>
          <a:xfrm>
            <a:off x="415636" y="983673"/>
            <a:ext cx="11125200" cy="30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ja-JP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5 tháng 12 năm 2023</a:t>
            </a:r>
          </a:p>
          <a:p>
            <a:pPr algn="ctr"/>
            <a:r>
              <a:rPr kumimoji="1" lang="vi-VN" altLang="ja-JP" sz="48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  <a:p>
            <a:pPr algn="ctr"/>
            <a:r>
              <a:rPr kumimoji="1" lang="vi-VN" altLang="ja-JP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Định dạng văn bản trên trang trình chiếu (Tiết 2)</a:t>
            </a:r>
            <a:endParaRPr kumimoji="1" lang="ja-JP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4F766-E780-89BB-DCDA-66371A68CB16}"/>
              </a:ext>
            </a:extLst>
          </p:cNvPr>
          <p:cNvSpPr txBox="1"/>
          <p:nvPr/>
        </p:nvSpPr>
        <p:spPr>
          <a:xfrm>
            <a:off x="803564" y="1939636"/>
            <a:ext cx="1097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vi-VN" altLang="ja-JP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kumimoji="1" lang="vi-VN" altLang="ja-JP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phần mềm PowerPoint.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kumimoji="1" lang="vi-VN" altLang="ja-JP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từ: Trường em.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kumimoji="1" lang="vi-VN" altLang="ja-JP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dạng: Thay đổi phông chữ, cỡ chữ, kiểu chữ, màu chữ.</a:t>
            </a:r>
          </a:p>
          <a:p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64F42E-A2B0-D98A-33A5-8105E5CB2E8D}"/>
              </a:ext>
            </a:extLst>
          </p:cNvPr>
          <p:cNvGrpSpPr/>
          <p:nvPr/>
        </p:nvGrpSpPr>
        <p:grpSpPr>
          <a:xfrm>
            <a:off x="415636" y="353471"/>
            <a:ext cx="3579959" cy="1586165"/>
            <a:chOff x="301090" y="301982"/>
            <a:chExt cx="5322158" cy="25081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AB81A5-C7F2-C38C-BDC4-010085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69832E-DEFA-D9EA-35C2-5BCBA4199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50767FE-EEC8-F491-245A-133DF2C3D456}"/>
              </a:ext>
            </a:extLst>
          </p:cNvPr>
          <p:cNvSpPr/>
          <p:nvPr/>
        </p:nvSpPr>
        <p:spPr>
          <a:xfrm>
            <a:off x="1309859" y="763928"/>
            <a:ext cx="2566322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0000CC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0000CC"/>
              </a:solidFill>
              <a:latin typeface="UTM 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958</Words>
  <Application>Microsoft Office PowerPoint</Application>
  <PresentationFormat>Widescreen</PresentationFormat>
  <Paragraphs>96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iCiel Cadena</vt:lpstr>
      <vt:lpstr>SVN-Avo</vt:lpstr>
      <vt:lpstr>SVN-SAF</vt:lpstr>
      <vt:lpstr>UTM  Avo</vt:lpstr>
      <vt:lpstr>UTM Avo</vt:lpstr>
      <vt:lpstr>UVF Salome</vt:lpstr>
      <vt:lpstr>Arial</vt:lpstr>
      <vt:lpstr>Calibri</vt:lpstr>
      <vt:lpstr>Segoe Print</vt:lpstr>
      <vt:lpstr>Times New Roman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VnDoc.com</dc:title>
  <dc:subject>Giáo án Powerpoint Tin học 4 Kết nối tri thức (Cả năm) -  VnDoc.com</dc:subject>
  <dc:creator> VnDoc.com</dc:creator>
  <cp:lastModifiedBy>huế đinh</cp:lastModifiedBy>
  <cp:revision>199</cp:revision>
  <dcterms:created xsi:type="dcterms:W3CDTF">2021-11-14T08:33:00Z</dcterms:created>
  <dcterms:modified xsi:type="dcterms:W3CDTF">2023-12-03T22:26:45Z</dcterms:modified>
  <cp:category>Giáo án Powerpoint Tin học 4 Kết nối tri thức (Cả năm) -  VnDoc.com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1033-11.2.0.11537</vt:lpwstr>
  </property>
</Properties>
</file>