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979" r:id="rId5"/>
    <p:sldId id="2976" r:id="rId6"/>
    <p:sldId id="2983" r:id="rId7"/>
    <p:sldId id="2980" r:id="rId8"/>
    <p:sldId id="2981" r:id="rId9"/>
    <p:sldId id="2987" r:id="rId10"/>
    <p:sldId id="2994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2.svg"/><Relationship Id="rId7" Type="http://schemas.openxmlformats.org/officeDocument/2006/relationships/image" Target="../media/image12.png"/><Relationship Id="rId6" Type="http://schemas.openxmlformats.org/officeDocument/2006/relationships/image" Target="../media/image1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3" Type="http://schemas.openxmlformats.org/officeDocument/2006/relationships/image" Target="../media/image14.png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svg"/><Relationship Id="rId3" Type="http://schemas.openxmlformats.org/officeDocument/2006/relationships/image" Target="../media/image14.png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  <a:endParaRPr lang="en-US" sz="3000" b="1" dirty="0">
              <a:solidFill>
                <a:schemeClr val="bg1"/>
              </a:solidFill>
              <a:highlight>
                <a:srgbClr val="808000"/>
              </a:highlight>
              <a:latin typeface="SVN-Avo" panose="02040603050506020204"/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  <a:endParaRPr lang="en-US" altLang="vi-VN" sz="2800" b="1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  <a:endParaRPr lang="en-US" sz="2400" dirty="0">
              <a:latin typeface="UTM Avo" panose="02040603050506020204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/>
                <a:gridCol w="2655570"/>
                <a:gridCol w="2655570"/>
                <a:gridCol w="265557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  <a:endParaRPr lang="en-US">
                        <a:latin typeface="UTM Avo" panose="02040603050506020204"/>
                      </a:endParaRP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  <a:endParaRPr lang="en-US">
                        <a:latin typeface="UTM Avo" panose="02040603050506020204"/>
                      </a:endParaRP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  <a:endParaRPr lang="en-US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  <a:endParaRPr lang="en-US" sz="2800" dirty="0">
              <a:latin typeface="UTM Avo" panose="02040603050506020204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  <a:endParaRPr lang="en-US" sz="2200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altLang="vi-VN" sz="2800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  <a:endParaRPr lang="en-US" alt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3479</Words>
  <Application>WPS Presentation</Application>
  <PresentationFormat>Widescreen</PresentationFormat>
  <Paragraphs>140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SimSun</vt:lpstr>
      <vt:lpstr>Wingdings</vt:lpstr>
      <vt:lpstr>SVN-Adam Gorry</vt:lpstr>
      <vt:lpstr>Segoe Print</vt:lpstr>
      <vt:lpstr>Times New Roman</vt:lpstr>
      <vt:lpstr>UTM Avo</vt:lpstr>
      <vt:lpstr>SVN-Avo</vt:lpstr>
      <vt:lpstr>SVN-SAF</vt:lpstr>
      <vt:lpstr>UVF Salome</vt:lpstr>
      <vt:lpstr>UTM Avo</vt:lpstr>
      <vt:lpstr>SVN-Avo</vt:lpstr>
      <vt:lpstr>等线</vt:lpstr>
      <vt:lpstr>SVN-Androgyne</vt:lpstr>
      <vt:lpstr>UTM Bienvenue</vt:lpstr>
      <vt:lpstr>UTM HelvetIns</vt:lpstr>
      <vt:lpstr>UTM  Avo</vt:lpstr>
      <vt:lpstr>iCiel Cadena</vt:lpstr>
      <vt:lpstr>Microsoft YaHei</vt:lpstr>
      <vt:lpstr>Arial Unicode MS</vt:lpstr>
      <vt:lpstr>Yu Gothic UI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 VnDoc.com</dc:title>
  <dc:creator> VnDoc.com</dc:creator>
  <dc:subject>Giáo án Powerpoint Tin học 4 Kết nối tri thức (Cả năm) -  VnDoc.com</dc:subject>
  <cp:category>Giáo án Powerpoint Tin học 4 Kết nối tri thức (Cả năm) -  VnDoc.com</cp:category>
  <cp:lastModifiedBy>Admin</cp:lastModifiedBy>
  <cp:revision>195</cp:revision>
  <dcterms:created xsi:type="dcterms:W3CDTF">2021-11-14T08:33:00Z</dcterms:created>
  <dcterms:modified xsi:type="dcterms:W3CDTF">2023-07-04T06:48:23Z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1033-11.2.0.11537</vt:lpwstr>
  </property>
</Properties>
</file>