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55" r:id="rId3"/>
    <p:sldId id="3051" r:id="rId5"/>
    <p:sldId id="3052" r:id="rId6"/>
    <p:sldId id="3026" r:id="rId7"/>
    <p:sldId id="3053" r:id="rId8"/>
    <p:sldId id="3055" r:id="rId9"/>
    <p:sldId id="3056" r:id="rId10"/>
    <p:sldId id="3054" r:id="rId11"/>
    <p:sldId id="3059" r:id="rId12"/>
    <p:sldId id="3060" r:id="rId13"/>
    <p:sldId id="3061" r:id="rId14"/>
    <p:sldId id="3062" r:id="rId15"/>
    <p:sldId id="3057" r:id="rId16"/>
    <p:sldId id="305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86"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stretch>
            <a:fillRect/>
          </a:stretch>
        </p:blipFill>
        <p:spPr>
          <a:xfrm>
            <a:off x="11328949" y="271155"/>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6.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svg"/><Relationship Id="rId8" Type="http://schemas.openxmlformats.org/officeDocument/2006/relationships/image" Target="../media/image12.png"/><Relationship Id="rId7" Type="http://schemas.openxmlformats.org/officeDocument/2006/relationships/image" Target="../media/image1.svg"/><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 Id="rId3" Type="http://schemas.microsoft.com/office/2007/relationships/hdphoto" Target="../media/image9.wdp"/><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tags" Target="../tags/tag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1.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svg"/><Relationship Id="rId3" Type="http://schemas.openxmlformats.org/officeDocument/2006/relationships/image" Target="../media/image17.png"/><Relationship Id="rId2" Type="http://schemas.openxmlformats.org/officeDocument/2006/relationships/image" Target="../media/image3.sv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4.svg"/><Relationship Id="rId3" Type="http://schemas.openxmlformats.org/officeDocument/2006/relationships/image" Target="../media/image17.png"/><Relationship Id="rId2" Type="http://schemas.openxmlformats.org/officeDocument/2006/relationships/image" Target="../media/image3.sv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p:cNvPicPr>
            <a:picLocks noChangeAspect="1"/>
          </p:cNvPicPr>
          <p:nvPr/>
        </p:nvPicPr>
        <p:blipFill>
          <a:blip r:embed="rId5"/>
          <a:stretch>
            <a:fillRect/>
          </a:stretch>
        </p:blipFill>
        <p:spPr>
          <a:xfrm>
            <a:off x="132402" y="2491800"/>
            <a:ext cx="589731" cy="520622"/>
          </a:xfrm>
          <a:prstGeom prst="rect">
            <a:avLst/>
          </a:prstGeom>
        </p:spPr>
      </p:pic>
      <p:pic>
        <p:nvPicPr>
          <p:cNvPr id="2" name="Graphic 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 y="387484"/>
            <a:ext cx="8672053" cy="2321837"/>
          </a:xfrm>
          <a:prstGeom prst="rect">
            <a:avLst/>
          </a:prstGeom>
        </p:spPr>
      </p:pic>
      <p:sp>
        <p:nvSpPr>
          <p:cNvPr id="3" name="Rectangle 2"/>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0" name="Text Box 2"/>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endParaRPr lang="en-US" sz="4000">
              <a:solidFill>
                <a:schemeClr val="bg1"/>
              </a:solidFill>
              <a:highlight>
                <a:srgbClr val="808000"/>
              </a:highlight>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495168" y="2152611"/>
            <a:ext cx="8412881" cy="1940925"/>
            <a:chOff x="1132534" y="1366069"/>
            <a:chExt cx="7437167" cy="1940925"/>
          </a:xfrm>
        </p:grpSpPr>
        <p:sp>
          <p:nvSpPr>
            <p:cNvPr id="12" name="Rectangle: Rounded Corners 11"/>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2534" y="1366069"/>
              <a:ext cx="1918382" cy="1940925"/>
            </a:xfrm>
            <a:prstGeom prst="rect">
              <a:avLst/>
            </a:prstGeom>
          </p:spPr>
        </p:pic>
        <p:sp>
          <p:nvSpPr>
            <p:cNvPr id="14" name="Rectangle 13"/>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endParaRPr lang="en-US" sz="2800" b="1">
                <a:latin typeface="SVN-SAF" panose="02040603050506020204" pitchFamily="18" charset="0"/>
                <a:cs typeface="Times New Roman" panose="02020603050405020304" pitchFamily="18" charset="0"/>
              </a:endParaRPr>
            </a:p>
          </p:txBody>
        </p:sp>
        <p:sp>
          <p:nvSpPr>
            <p:cNvPr id="15" name="Rectangle 14"/>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endParaRPr lang="vi-VN" sz="2400" dirty="0" smtClean="0">
              <a:latin typeface="UTM Avo" panose="02040603050506020204"/>
            </a:endParaRP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endParaRPr lang="en-US" sz="2200" dirty="0">
              <a:solidFill>
                <a:schemeClr val="accent3">
                  <a:lumMod val="75000"/>
                </a:schemeClr>
              </a:solidFill>
              <a:latin typeface="Segoe UI Black" panose="020B0A02040204020203" pitchFamily="34" charset="0"/>
              <a:ea typeface="Segoe UI Black" panose="020B0A02040204020203" pitchFamily="34" charset="0"/>
            </a:endParaRPr>
          </a:p>
        </p:txBody>
      </p:sp>
      <p:sp>
        <p:nvSpPr>
          <p:cNvPr id="8" name="TextBox 7"/>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endParaRPr lang="en-US" sz="2400">
              <a:solidFill>
                <a:schemeClr val="bg1"/>
              </a:solidFill>
              <a:latin typeface="UTM Avo" panose="02040603050506020204"/>
            </a:endParaRPr>
          </a:p>
        </p:txBody>
      </p:sp>
      <p:sp>
        <p:nvSpPr>
          <p:cNvPr id="9" name="TextBox 8"/>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endParaRPr lang="en-US" sz="2800">
              <a:solidFill>
                <a:schemeClr val="accent4">
                  <a:lumMod val="75000"/>
                </a:schemeClr>
              </a:solidFill>
              <a:latin typeface="UTM Avo" panose="02040603050506020204"/>
            </a:endParaRPr>
          </a:p>
        </p:txBody>
      </p:sp>
      <p:sp>
        <p:nvSpPr>
          <p:cNvPr id="15" name="TextBox 14"/>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endParaRPr lang="en-US" sz="2400">
              <a:latin typeface="UTM Avo" panose="02040603050506020204"/>
            </a:endParaRPr>
          </a:p>
        </p:txBody>
      </p:sp>
      <p:sp>
        <p:nvSpPr>
          <p:cNvPr id="15" name="TextBox 14"/>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6119" y="144345"/>
            <a:ext cx="3413690" cy="619225"/>
            <a:chOff x="719771" y="467376"/>
            <a:chExt cx="3413690" cy="1014929"/>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719771" y="467376"/>
              <a:ext cx="932424"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endParaRPr lang="vi-VN" sz="2200" dirty="0">
              <a:latin typeface="UTM Avo" panose="02040603050506020204" pitchFamily="18" charset="0"/>
              <a:cs typeface="Times New Roman" panose="02020603050405020304" pitchFamily="18" charset="0"/>
            </a:endParaRPr>
          </a:p>
        </p:txBody>
      </p:sp>
      <p:sp>
        <p:nvSpPr>
          <p:cNvPr id="22" name="Rectangle 21"/>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5" name="Rectangle 14"/>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pic>
        <p:nvPicPr>
          <p:cNvPr id="17" name="Picture 16" descr="Chart, timeli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1"/>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p:cNvPicPr>
            <a:picLocks noChangeAspect="1"/>
          </p:cNvPicPr>
          <p:nvPr/>
        </p:nvPicPr>
        <p:blipFill rotWithShape="1">
          <a:blip r:embed="rId2" cstate="print">
            <a:extLst>
              <a:ext uri="{28A0092B-C50C-407E-A947-70E740481C1C}">
                <a14:useLocalDpi xmlns:a14="http://schemas.microsoft.com/office/drawing/2010/main" val="0"/>
              </a:ext>
            </a:extLst>
          </a:blip>
          <a:srcRect t="22233" b="10363"/>
          <a:stretch>
            <a:fillRect/>
          </a:stretch>
        </p:blipFill>
        <p:spPr>
          <a:xfrm>
            <a:off x="7405140" y="2959026"/>
            <a:ext cx="3859243" cy="3468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4"/>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6071" y="344228"/>
            <a:ext cx="4134561" cy="2508169"/>
            <a:chOff x="301091" y="301982"/>
            <a:chExt cx="4134561" cy="2508169"/>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13" name="Rectangle 12"/>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endParaRPr lang="vi-VN" sz="2000" dirty="0">
              <a:latin typeface="UTM Avo" panose="02040603050506020204" pitchFamily="18" charset="0"/>
              <a:cs typeface="Times New Roman" panose="02020603050405020304" pitchFamily="18" charset="0"/>
            </a:endParaRPr>
          </a:p>
        </p:txBody>
      </p:sp>
      <p:sp>
        <p:nvSpPr>
          <p:cNvPr id="20" name="Rectangle 19"/>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11341064" y="1322032"/>
            <a:ext cx="488048" cy="430855"/>
          </a:xfrm>
          <a:prstGeom prst="rect">
            <a:avLst/>
          </a:prstGeom>
        </p:spPr>
      </p:pic>
      <p:sp>
        <p:nvSpPr>
          <p:cNvPr id="2" name="Rectangle 1"/>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endParaRPr lang="vi-VN" sz="2000">
              <a:latin typeface="UTM Avo" panose="02040603050506020204" pitchFamily="18" charset="0"/>
              <a:cs typeface="Times New Roman" panose="02020603050405020304" pitchFamily="18" charset="0"/>
            </a:endParaRPr>
          </a:p>
        </p:txBody>
      </p:sp>
      <p:pic>
        <p:nvPicPr>
          <p:cNvPr id="7" name="Picture 6" descr="A picture containing diagram&#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p:cNvGrpSpPr/>
          <p:nvPr/>
        </p:nvGrpSpPr>
        <p:grpSpPr>
          <a:xfrm>
            <a:off x="472498" y="968721"/>
            <a:ext cx="11955123" cy="1557799"/>
            <a:chOff x="380584" y="900102"/>
            <a:chExt cx="11955123" cy="1555628"/>
          </a:xfrm>
        </p:grpSpPr>
        <p:sp>
          <p:nvSpPr>
            <p:cNvPr id="13" name="Rectangle 12"/>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endParaRPr lang="vi-VN" sz="2000" dirty="0">
                <a:latin typeface="UTM Avo" panose="02040603050506020204" pitchFamily="18" charset="0"/>
                <a:cs typeface="Times New Roman" panose="02020603050405020304" pitchFamily="18" charset="0"/>
              </a:endParaRPr>
            </a:p>
          </p:txBody>
        </p:sp>
        <p:grpSp>
          <p:nvGrpSpPr>
            <p:cNvPr id="15" name="Group 14"/>
            <p:cNvGrpSpPr/>
            <p:nvPr/>
          </p:nvGrpSpPr>
          <p:grpSpPr>
            <a:xfrm>
              <a:off x="522612" y="900102"/>
              <a:ext cx="2898644" cy="880803"/>
              <a:chOff x="522612" y="900102"/>
              <a:chExt cx="2898644" cy="880803"/>
            </a:xfrm>
          </p:grpSpPr>
          <p:grpSp>
            <p:nvGrpSpPr>
              <p:cNvPr id="16" name="Group 15"/>
              <p:cNvGrpSpPr/>
              <p:nvPr/>
            </p:nvGrpSpPr>
            <p:grpSpPr>
              <a:xfrm>
                <a:off x="522612" y="1095583"/>
                <a:ext cx="2372989" cy="661656"/>
                <a:chOff x="5906375" y="1404722"/>
                <a:chExt cx="2372989" cy="6616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8" name="Rectangle 17"/>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p:cNvPicPr>
            <a:picLocks noChangeAspect="1"/>
          </p:cNvPicPr>
          <p:nvPr/>
        </p:nvPicPr>
        <p:blipFill>
          <a:blip r:embed="rId5"/>
          <a:stretch>
            <a:fillRect/>
          </a:stretch>
        </p:blipFill>
        <p:spPr>
          <a:xfrm>
            <a:off x="472498" y="2797575"/>
            <a:ext cx="734513" cy="653278"/>
          </a:xfrm>
          <a:prstGeom prst="rect">
            <a:avLst/>
          </a:prstGeom>
        </p:spPr>
      </p:pic>
      <p:sp>
        <p:nvSpPr>
          <p:cNvPr id="5" name="Rectangle 4"/>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endParaRPr lang="vi-VN" sz="2000" dirty="0">
              <a:latin typeface="UTM Avo" panose="02040603050506020204" pitchFamily="18" charset="0"/>
              <a:cs typeface="Times New Roman" panose="02020603050405020304" pitchFamily="18" charset="0"/>
            </a:endParaRPr>
          </a:p>
        </p:txBody>
      </p:sp>
      <p:sp>
        <p:nvSpPr>
          <p:cNvPr id="6" name="Rectangle 5"/>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pic>
        <p:nvPicPr>
          <p:cNvPr id="8" name="Picture 7" descr="Timeline&#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endParaRPr lang="vi-VN" sz="2000">
              <a:solidFill>
                <a:schemeClr val="accent4">
                  <a:lumMod val="75000"/>
                </a:schemeClr>
              </a:solidFill>
              <a:latin typeface="UTM Avo" panose="02040603050506020204" pitchFamily="18" charset="0"/>
              <a:cs typeface="Times New Roman" panose="02020603050405020304" pitchFamily="18" charset="0"/>
            </a:endParaRPr>
          </a:p>
        </p:txBody>
      </p:sp>
      <p:pic>
        <p:nvPicPr>
          <p:cNvPr id="8" name="Picture 7" descr="Timeli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p:cNvGrpSpPr/>
          <p:nvPr/>
        </p:nvGrpSpPr>
        <p:grpSpPr>
          <a:xfrm>
            <a:off x="532459" y="4242113"/>
            <a:ext cx="11226147" cy="2036960"/>
            <a:chOff x="191274" y="435050"/>
            <a:chExt cx="11226147" cy="2036960"/>
          </a:xfrm>
        </p:grpSpPr>
        <p:grpSp>
          <p:nvGrpSpPr>
            <p:cNvPr id="10" name="Group 9"/>
            <p:cNvGrpSpPr/>
            <p:nvPr/>
          </p:nvGrpSpPr>
          <p:grpSpPr>
            <a:xfrm>
              <a:off x="191274" y="435050"/>
              <a:ext cx="11226147" cy="2036960"/>
              <a:chOff x="191274" y="435050"/>
              <a:chExt cx="11226147" cy="2036960"/>
            </a:xfrm>
          </p:grpSpPr>
          <p:grpSp>
            <p:nvGrpSpPr>
              <p:cNvPr id="12" name="Group 11"/>
              <p:cNvGrpSpPr/>
              <p:nvPr/>
            </p:nvGrpSpPr>
            <p:grpSpPr>
              <a:xfrm>
                <a:off x="552795" y="917810"/>
                <a:ext cx="10864626" cy="1554200"/>
                <a:chOff x="1338207" y="943284"/>
                <a:chExt cx="9774290" cy="2292873"/>
              </a:xfrm>
            </p:grpSpPr>
            <p:sp>
              <p:nvSpPr>
                <p:cNvPr id="14" name="Rectangle: Rounded Corners 13"/>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91274" y="435050"/>
                <a:ext cx="998307" cy="883997"/>
              </a:xfrm>
              <a:prstGeom prst="rect">
                <a:avLst/>
              </a:prstGeom>
            </p:spPr>
          </p:pic>
        </p:grpSp>
        <p:sp>
          <p:nvSpPr>
            <p:cNvPr id="11" name="Rectangle 10"/>
            <p:cNvSpPr/>
            <p:nvPr/>
          </p:nvSpPr>
          <p:spPr>
            <a:xfrm>
              <a:off x="839007" y="1400571"/>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endParaRPr lang="vi-VN" sz="2200" b="1">
                <a:solidFill>
                  <a:srgbClr val="F03C69"/>
                </a:solidFill>
                <a:latin typeface="UTM Avo" panose="02040603050506020204" pitchFamily="18" charset="0"/>
                <a:cs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1"/>
          <a:stretch>
            <a:fillRect/>
          </a:stretch>
        </p:blipFill>
        <p:spPr>
          <a:xfrm>
            <a:off x="850952" y="848549"/>
            <a:ext cx="983065" cy="967824"/>
          </a:xfrm>
          <a:prstGeom prst="rect">
            <a:avLst/>
          </a:prstGeom>
        </p:spPr>
      </p:pic>
      <p:sp>
        <p:nvSpPr>
          <p:cNvPr id="14" name="Rectangle 13"/>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endParaRPr lang="vi-VN" sz="2200">
              <a:latin typeface="UTM Avo" panose="02040603050506020204" pitchFamily="18" charset="0"/>
              <a:cs typeface="Times New Roman" panose="02020603050405020304" pitchFamily="18" charset="0"/>
            </a:endParaRPr>
          </a:p>
        </p:txBody>
      </p:sp>
      <p:sp>
        <p:nvSpPr>
          <p:cNvPr id="15" name="Rectangle 14"/>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7" name="Rectangle 16"/>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8" name="Oval 17"/>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endParaRPr lang="vi-VN" sz="2000" dirty="0">
              <a:latin typeface="UTM Avo" panose="02040603050506020204" pitchFamily="18" charset="0"/>
              <a:cs typeface="Times New Roman" panose="02020603050405020304" pitchFamily="18" charset="0"/>
            </a:endParaRPr>
          </a:p>
        </p:txBody>
      </p:sp>
      <p:grpSp>
        <p:nvGrpSpPr>
          <p:cNvPr id="3" name="Group 2"/>
          <p:cNvGrpSpPr/>
          <p:nvPr/>
        </p:nvGrpSpPr>
        <p:grpSpPr>
          <a:xfrm>
            <a:off x="604133" y="968721"/>
            <a:ext cx="11097669" cy="3761186"/>
            <a:chOff x="512219" y="900102"/>
            <a:chExt cx="11097669" cy="3755943"/>
          </a:xfrm>
        </p:grpSpPr>
        <p:sp>
          <p:nvSpPr>
            <p:cNvPr id="4" name="Rectangle 3"/>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endParaRPr lang="vi-VN" sz="2800" b="1" dirty="0">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endParaRPr lang="vi-VN" sz="2000" dirty="0">
                <a:latin typeface="UTM Avo" panose="02040603050506020204" pitchFamily="18" charset="0"/>
                <a:cs typeface="Times New Roman" panose="02020603050405020304" pitchFamily="18" charset="0"/>
              </a:endParaRPr>
            </a:p>
          </p:txBody>
        </p:sp>
        <p:grpSp>
          <p:nvGrpSpPr>
            <p:cNvPr id="12" name="Group 11"/>
            <p:cNvGrpSpPr/>
            <p:nvPr/>
          </p:nvGrpSpPr>
          <p:grpSpPr>
            <a:xfrm>
              <a:off x="522612" y="900102"/>
              <a:ext cx="2898644" cy="880803"/>
              <a:chOff x="522612" y="900102"/>
              <a:chExt cx="2898644" cy="880803"/>
            </a:xfrm>
          </p:grpSpPr>
          <p:grpSp>
            <p:nvGrpSpPr>
              <p:cNvPr id="13" name="Group 12"/>
              <p:cNvGrpSpPr/>
              <p:nvPr/>
            </p:nvGrpSpPr>
            <p:grpSpPr>
              <a:xfrm>
                <a:off x="522612" y="1095583"/>
                <a:ext cx="2372989" cy="661656"/>
                <a:chOff x="5906375" y="1404722"/>
                <a:chExt cx="2372989" cy="661656"/>
              </a:xfrm>
            </p:grpSpPr>
            <p:sp>
              <p:nvSpPr>
                <p:cNvPr id="20" name="Rectangle: Top Corners Rounded 19"/>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p:cNvGrpSpPr/>
              <p:nvPr/>
            </p:nvGrpSpPr>
            <p:grpSpPr>
              <a:xfrm rot="20419193">
                <a:off x="2468303" y="900102"/>
                <a:ext cx="952953" cy="880803"/>
                <a:chOff x="8974078" y="279854"/>
                <a:chExt cx="3397172" cy="3224225"/>
              </a:xfrm>
            </p:grpSpPr>
            <p:pic>
              <p:nvPicPr>
                <p:cNvPr id="18" name="Picture 5"/>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19"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64793" y="565916"/>
                  <a:ext cx="2916628" cy="2768146"/>
                </a:xfrm>
                <a:prstGeom prst="rect">
                  <a:avLst/>
                </a:prstGeom>
              </p:spPr>
            </p:pic>
          </p:grpSp>
          <p:sp>
            <p:nvSpPr>
              <p:cNvPr id="17" name="Rectangle 16"/>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endParaRPr lang="vi-VN" sz="2200" dirty="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5"/>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2459" y="4242113"/>
            <a:ext cx="11226147" cy="2036960"/>
            <a:chOff x="191274" y="435050"/>
            <a:chExt cx="11226147" cy="2036960"/>
          </a:xfrm>
        </p:grpSpPr>
        <p:grpSp>
          <p:nvGrpSpPr>
            <p:cNvPr id="3" name="Group 2"/>
            <p:cNvGrpSpPr/>
            <p:nvPr/>
          </p:nvGrpSpPr>
          <p:grpSpPr>
            <a:xfrm>
              <a:off x="191274" y="435050"/>
              <a:ext cx="11226147" cy="2036960"/>
              <a:chOff x="191274" y="435050"/>
              <a:chExt cx="11226147" cy="2036960"/>
            </a:xfrm>
          </p:grpSpPr>
          <p:grpSp>
            <p:nvGrpSpPr>
              <p:cNvPr id="5" name="Group 4"/>
              <p:cNvGrpSpPr/>
              <p:nvPr/>
            </p:nvGrpSpPr>
            <p:grpSpPr>
              <a:xfrm>
                <a:off x="552795" y="917810"/>
                <a:ext cx="10864626" cy="1554200"/>
                <a:chOff x="1338207" y="943284"/>
                <a:chExt cx="9774290" cy="2292873"/>
              </a:xfrm>
            </p:grpSpPr>
            <p:sp>
              <p:nvSpPr>
                <p:cNvPr id="16" name="Rectangle: Rounded Corners 15"/>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91274" y="435050"/>
                <a:ext cx="998307" cy="883997"/>
              </a:xfrm>
              <a:prstGeom prst="rect">
                <a:avLst/>
              </a:prstGeom>
            </p:spPr>
          </p:pic>
        </p:grpSp>
        <p:sp>
          <p:nvSpPr>
            <p:cNvPr id="4" name="Rectangle 3"/>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9" name="Picture 18" descr="Timelin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50952" y="848549"/>
            <a:ext cx="983065" cy="967824"/>
          </a:xfrm>
          <a:prstGeom prst="rect">
            <a:avLst/>
          </a:prstGeom>
        </p:spPr>
      </p:pic>
      <p:sp>
        <p:nvSpPr>
          <p:cNvPr id="6" name="Rectangle 5"/>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endParaRPr lang="vi-VN" sz="2200" dirty="0">
              <a:latin typeface="UTM Avo" panose="02040603050506020204" pitchFamily="18" charset="0"/>
              <a:cs typeface="Times New Roman" panose="02020603050405020304" pitchFamily="18" charset="0"/>
            </a:endParaRPr>
          </a:p>
        </p:txBody>
      </p:sp>
      <p:sp>
        <p:nvSpPr>
          <p:cNvPr id="7" name="Rectangle 6"/>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endParaRPr lang="vi-VN" sz="2200">
              <a:latin typeface="UTM Avo" panose="02040603050506020204" pitchFamily="18" charset="0"/>
              <a:cs typeface="Times New Roman" panose="02020603050405020304" pitchFamily="18" charset="0"/>
            </a:endParaRPr>
          </a:p>
        </p:txBody>
      </p:sp>
      <p:sp>
        <p:nvSpPr>
          <p:cNvPr id="9" name="Rectangle 8"/>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endParaRPr lang="vi-VN" sz="2200">
              <a:latin typeface="UTM Avo" panose="02040603050506020204" pitchFamily="18" charset="0"/>
              <a:cs typeface="Times New Roman" panose="02020603050405020304" pitchFamily="18" charset="0"/>
            </a:endParaRPr>
          </a:p>
        </p:txBody>
      </p:sp>
      <p:sp>
        <p:nvSpPr>
          <p:cNvPr id="11" name="Rectangle 10"/>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6" name="TextBox 5"/>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endParaRPr lang="en-US" sz="2200" dirty="0">
              <a:solidFill>
                <a:schemeClr val="accent3">
                  <a:lumMod val="75000"/>
                </a:schemeClr>
              </a:solidFill>
              <a:latin typeface="Segoe UI Black" panose="020B0A02040204020203" pitchFamily="34" charset="0"/>
              <a:ea typeface="Segoe UI Black" panose="020B0A02040204020203" pitchFamily="34" charset="0"/>
            </a:endParaRPr>
          </a:p>
        </p:txBody>
      </p:sp>
      <p:sp>
        <p:nvSpPr>
          <p:cNvPr id="8" name="TextBox 7"/>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endParaRPr lang="en-US" sz="2400">
              <a:solidFill>
                <a:schemeClr val="bg1"/>
              </a:solidFill>
              <a:latin typeface="UTM Avo" panose="02040603050506020204"/>
            </a:endParaRPr>
          </a:p>
        </p:txBody>
      </p:sp>
      <p:sp>
        <p:nvSpPr>
          <p:cNvPr id="9" name="TextBox 8"/>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endParaRPr lang="en-US" sz="2800">
              <a:solidFill>
                <a:schemeClr val="accent4">
                  <a:lumMod val="75000"/>
                </a:schemeClr>
              </a:solidFill>
              <a:latin typeface="UTM Avo" panose="02040603050506020204"/>
            </a:endParaRPr>
          </a:p>
        </p:txBody>
      </p:sp>
      <p:sp>
        <p:nvSpPr>
          <p:cNvPr id="15" name="TextBox 14"/>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4791</Words>
  <Application>WPS Presentation</Application>
  <PresentationFormat>Widescreen</PresentationFormat>
  <Paragraphs>157</Paragraphs>
  <Slides>15</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15</vt:i4>
      </vt:variant>
    </vt:vector>
  </HeadingPairs>
  <TitlesOfParts>
    <vt:vector size="37" baseType="lpstr">
      <vt:lpstr>Arial</vt:lpstr>
      <vt:lpstr>SimSun</vt:lpstr>
      <vt:lpstr>Wingdings</vt:lpstr>
      <vt:lpstr>SVN-Adam Gorry</vt:lpstr>
      <vt:lpstr>Segoe Print</vt:lpstr>
      <vt:lpstr>Times New Roman</vt:lpstr>
      <vt:lpstr>SVN-Avo</vt:lpstr>
      <vt:lpstr>SVN-SAF</vt:lpstr>
      <vt:lpstr>UVF Salome</vt:lpstr>
      <vt:lpstr>UTM Avo</vt:lpstr>
      <vt:lpstr>等线</vt:lpstr>
      <vt:lpstr>SVN-Androgyne</vt:lpstr>
      <vt:lpstr>UTM Bienvenue</vt:lpstr>
      <vt:lpstr>UTM HelvetIns</vt:lpstr>
      <vt:lpstr>Segoe UI Black</vt:lpstr>
      <vt:lpstr>UTM Avo</vt:lpstr>
      <vt:lpstr>iCiel Cadena</vt:lpstr>
      <vt:lpstr>Microsoft YaHei</vt:lpstr>
      <vt:lpstr>Arial Unicode MS</vt:lpstr>
      <vt:lpstr>Yu Gothic UI</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META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VnDoc.com</dc:title>
  <dc:creator> VnDoc.com</dc:creator>
  <dc:subject>Giáo án Powerpoint Tin học 4 Kết nối tri thức (Cả năm) -  VnDoc.com</dc:subject>
  <cp:category>Giáo án Powerpoint Tin học 4 Kết nối tri thức (Cả năm)  VnDoc.com</cp:category>
  <cp:lastModifiedBy>Admin</cp:lastModifiedBy>
  <cp:revision>186</cp:revision>
  <dcterms:created xsi:type="dcterms:W3CDTF">2021-11-14T08:33:00Z</dcterms:created>
  <dcterms:modified xsi:type="dcterms:W3CDTF">2023-07-04T06:48:06Z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F59981BBAEDB42A6A12A3FE2FA609C74</vt:lpwstr>
  </property>
  <property fmtid="{D5CDD505-2E9C-101B-9397-08002B2CF9AE}" pid="3" name="KSOProductBuildVer">
    <vt:lpwstr>1033-11.2.0.11537</vt:lpwstr>
  </property>
</Properties>
</file>