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975" r:id="rId5"/>
    <p:sldId id="2990" r:id="rId6"/>
    <p:sldId id="2994" r:id="rId7"/>
    <p:sldId id="2995" r:id="rId8"/>
    <p:sldId id="2991" r:id="rId9"/>
    <p:sldId id="2992" r:id="rId10"/>
    <p:sldId id="2979" r:id="rId11"/>
    <p:sldId id="2996" r:id="rId12"/>
    <p:sldId id="2997" r:id="rId13"/>
    <p:sldId id="2976" r:id="rId14"/>
    <p:sldId id="2985" r:id="rId15"/>
    <p:sldId id="298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6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2.svg"/><Relationship Id="rId7" Type="http://schemas.openxmlformats.org/officeDocument/2006/relationships/image" Target="../media/image12.png"/><Relationship Id="rId6" Type="http://schemas.openxmlformats.org/officeDocument/2006/relationships/image" Target="../media/image1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microsoft.com/office/2007/relationships/hdphoto" Target="../media/image47.wdp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svg"/><Relationship Id="rId3" Type="http://schemas.openxmlformats.org/officeDocument/2006/relationships/image" Target="../media/image18.png"/><Relationship Id="rId2" Type="http://schemas.openxmlformats.org/officeDocument/2006/relationships/image" Target="../media/image4.sv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28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  <a:endParaRPr lang="vi-VN" sz="3200" b="1" dirty="0">
                <a:solidFill>
                  <a:srgbClr val="92D050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/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NHIỆM VỤ </a:t>
                </a:r>
                <a:endParaRPr lang="vi-VN" sz="2700" b="1" dirty="0">
                  <a:solidFill>
                    <a:schemeClr val="accent6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anose="02000505000000020004" pitchFamily="2" charset="0"/>
                    <a:cs typeface="Times New Roman" panose="02020603050405020304" pitchFamily="18" charset="0"/>
                  </a:rPr>
                  <a:t>2</a:t>
                </a:r>
                <a:endParaRPr lang="vi-VN" sz="2800" b="1" dirty="0">
                  <a:solidFill>
                    <a:schemeClr val="bg1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  <a:endPara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584"/>
          <a:stretch>
            <a:fillRect/>
          </a:stretch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38"/>
          <a:stretch>
            <a:fillRect/>
          </a:stretch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  <a:endParaRPr lang="vi-VN" sz="2000" dirty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  <a:endParaRPr lang="vi-VN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A.   Đi </a:t>
            </a:r>
            <a:r>
              <a:rPr lang="vi-VN" sz="2000" dirty="0">
                <a:latin typeface="UTM Avo" panose="02040603050506020204"/>
              </a:rPr>
              <a:t>thẳng.        </a:t>
            </a:r>
            <a:r>
              <a:rPr lang="vi-VN" sz="2000" dirty="0" smtClean="0">
                <a:latin typeface="UTM Avo" panose="02040603050506020204"/>
              </a:rPr>
              <a:t>                                 B</a:t>
            </a:r>
            <a:r>
              <a:rPr lang="vi-VN" sz="2000" dirty="0">
                <a:latin typeface="UTM Avo" panose="02040603050506020204"/>
              </a:rPr>
              <a:t>. Đi theo một hình tam giác.   </a:t>
            </a:r>
            <a:endParaRPr lang="vi-VN" sz="2000" dirty="0" smtClean="0">
              <a:latin typeface="UTM Avo" panose="02040603050506020204"/>
            </a:endParaRPr>
          </a:p>
          <a:p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C.   Đi </a:t>
            </a:r>
            <a:r>
              <a:rPr lang="vi-VN" sz="2000" dirty="0">
                <a:latin typeface="UTM Avo" panose="02040603050506020204"/>
              </a:rPr>
              <a:t>theo một hình vuông.    </a:t>
            </a:r>
            <a:r>
              <a:rPr lang="vi-VN" sz="2000" dirty="0" smtClean="0">
                <a:latin typeface="UTM Avo" panose="02040603050506020204"/>
              </a:rPr>
              <a:t>            D</a:t>
            </a:r>
            <a:r>
              <a:rPr lang="vi-VN" sz="2000" dirty="0">
                <a:latin typeface="UTM Avo" panose="02040603050506020204"/>
              </a:rPr>
              <a:t>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  <a:endParaRPr lang="vi-VN" sz="2000" b="1" dirty="0" smtClean="0">
              <a:solidFill>
                <a:schemeClr val="accent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/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rPr>
                <a:t>NHIỆM VỤ </a:t>
              </a:r>
              <a:endParaRPr lang="vi-VN" sz="2700" b="1" dirty="0">
                <a:solidFill>
                  <a:schemeClr val="accent6"/>
                </a:solidFill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/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rPr>
                <a:t>NHIỆM VỤ </a:t>
              </a:r>
              <a:endParaRPr lang="vi-VN" sz="2700" b="1" dirty="0">
                <a:solidFill>
                  <a:schemeClr val="accent6"/>
                </a:solidFill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anose="02000505000000020004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anose="0200050500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  <a:endParaRPr lang="vi-VN" sz="2000" b="1" dirty="0" smtClean="0">
              <a:solidFill>
                <a:schemeClr val="accent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  <a:endParaRPr lang="vi-VN" sz="1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  <a:endParaRPr lang="vi-VN" sz="1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4798</Words>
  <Application>WPS Presentation</Application>
  <PresentationFormat>Widescreen</PresentationFormat>
  <Paragraphs>134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SimSun</vt:lpstr>
      <vt:lpstr>Wingdings</vt:lpstr>
      <vt:lpstr>SVN-Adam Gorry</vt:lpstr>
      <vt:lpstr>Segoe Print</vt:lpstr>
      <vt:lpstr>Times New Roman</vt:lpstr>
      <vt:lpstr>SVN-Avo</vt:lpstr>
      <vt:lpstr>SVN-SAF</vt:lpstr>
      <vt:lpstr>UVF Salome</vt:lpstr>
      <vt:lpstr>SVN-Androgyne</vt:lpstr>
      <vt:lpstr>等线</vt:lpstr>
      <vt:lpstr>UTM Avo</vt:lpstr>
      <vt:lpstr>SVN-Avo</vt:lpstr>
      <vt:lpstr>UTM Bienvenue</vt:lpstr>
      <vt:lpstr>UTM HelvetIns</vt:lpstr>
      <vt:lpstr>UTM Avo</vt:lpstr>
      <vt:lpstr>Sitka Subheading</vt:lpstr>
      <vt:lpstr>iCiel Cadena</vt:lpstr>
      <vt:lpstr>Microsoft YaHei</vt:lpstr>
      <vt:lpstr>Arial Unicode MS</vt:lpstr>
      <vt:lpstr>Yu Gothic UI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 VnDoc.com</dc:title>
  <dc:creator> VnDoc.com</dc:creator>
  <dc:subject>Giáo án Powerpoint Tin học 4 Kết nối tri thức (Cả năm) -  VnDoc.com</dc:subject>
  <cp:category>Giáo án Powerpoint Tin học 4 Kết nối tri thức (Cả năm) -  VnDoc.com</cp:category>
  <cp:lastModifiedBy>Admin</cp:lastModifiedBy>
  <cp:revision>237</cp:revision>
  <dcterms:created xsi:type="dcterms:W3CDTF">2021-11-14T08:33:00Z</dcterms:created>
  <dcterms:modified xsi:type="dcterms:W3CDTF">2023-07-04T06:52:44Z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F43371D4A755415CA32349E74D6F467C</vt:lpwstr>
  </property>
  <property fmtid="{D5CDD505-2E9C-101B-9397-08002B2CF9AE}" pid="3" name="KSOProductBuildVer">
    <vt:lpwstr>1033-11.2.0.11537</vt:lpwstr>
  </property>
</Properties>
</file>