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6" r:id="rId3"/>
    <p:sldId id="3072" r:id="rId5"/>
    <p:sldId id="3141" r:id="rId6"/>
    <p:sldId id="3142" r:id="rId7"/>
    <p:sldId id="3143" r:id="rId8"/>
    <p:sldId id="3130" r:id="rId9"/>
    <p:sldId id="3131" r:id="rId10"/>
    <p:sldId id="3128" r:id="rId11"/>
    <p:sldId id="3124" r:id="rId12"/>
    <p:sldId id="3144" r:id="rId13"/>
    <p:sldId id="3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1327946" y="273537"/>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svg"/><Relationship Id="rId7" Type="http://schemas.openxmlformats.org/officeDocument/2006/relationships/image" Target="../media/image12.png"/><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svg"/><Relationship Id="rId3" Type="http://schemas.openxmlformats.org/officeDocument/2006/relationships/image" Target="../media/image17.png"/><Relationship Id="rId2" Type="http://schemas.openxmlformats.org/officeDocument/2006/relationships/image" Target="../media/image2.sv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svg"/><Relationship Id="rId3" Type="http://schemas.openxmlformats.org/officeDocument/2006/relationships/image" Target="../media/image23.png"/><Relationship Id="rId2" Type="http://schemas.openxmlformats.org/officeDocument/2006/relationships/image" Target="../media/image2.sv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1"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4393" t="10280" r="4451" b="10613"/>
          <a:stretch>
            <a:fillRect/>
          </a:stretch>
        </p:blipFill>
        <p:spPr>
          <a:xfrm>
            <a:off x="920588" y="3509391"/>
            <a:ext cx="2810642" cy="2439125"/>
          </a:xfrm>
          <a:prstGeom prst="rect">
            <a:avLst/>
          </a:prstGeom>
        </p:spPr>
      </p:pic>
      <p:pic>
        <p:nvPicPr>
          <p:cNvPr id="3" name="Picture 2" descr="Graphical user interface, applicati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p:cNvPicPr>
            <a:picLocks noChangeAspect="1"/>
          </p:cNvPicPr>
          <p:nvPr/>
        </p:nvPicPr>
        <p:blipFill>
          <a:blip r:embed="rId6"/>
          <a:stretch>
            <a:fillRect/>
          </a:stretch>
        </p:blipFill>
        <p:spPr>
          <a:xfrm>
            <a:off x="121559" y="2458656"/>
            <a:ext cx="589731" cy="520622"/>
          </a:xfrm>
          <a:prstGeom prst="rect">
            <a:avLst/>
          </a:prstGeom>
        </p:spPr>
      </p:pic>
      <p:grpSp>
        <p:nvGrpSpPr>
          <p:cNvPr id="2" name="Group 1"/>
          <p:cNvGrpSpPr/>
          <p:nvPr/>
        </p:nvGrpSpPr>
        <p:grpSpPr>
          <a:xfrm>
            <a:off x="416424" y="326926"/>
            <a:ext cx="7632065" cy="1940925"/>
            <a:chOff x="1055313" y="1366069"/>
            <a:chExt cx="7632065" cy="1940925"/>
          </a:xfrm>
        </p:grpSpPr>
        <p:sp>
          <p:nvSpPr>
            <p:cNvPr id="4" name="Rectangle: Rounded Corners 3"/>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5313" y="1366069"/>
              <a:ext cx="2076866" cy="1940925"/>
            </a:xfrm>
            <a:prstGeom prst="rect">
              <a:avLst/>
            </a:prstGeom>
          </p:spPr>
        </p:pic>
        <p:sp>
          <p:nvSpPr>
            <p:cNvPr id="7" name="Rectangle 6"/>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0" name="Rectangle 9"/>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endParaRPr lang="en-US" altLang="vi-VN" sz="4400" b="1" dirty="0">
                <a:latin typeface="UVF Salome" panose="02000503040000020003" pitchFamily="50" charset="0"/>
                <a:cs typeface="Times New Roman" panose="02020603050405020304" pitchFamily="18" charset="0"/>
              </a:endParaRPr>
            </a:p>
          </p:txBody>
        </p:sp>
        <p:sp>
          <p:nvSpPr>
            <p:cNvPr id="11" name="Rectangle 10"/>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endParaRPr lang="vi-VN" dirty="0">
              <a:solidFill>
                <a:schemeClr val="tx1"/>
              </a:solidFill>
              <a:latin typeface="UTM  Avo"/>
            </a:endParaRP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endParaRPr lang="vi-VN" dirty="0">
              <a:solidFill>
                <a:schemeClr val="tx1"/>
              </a:solidFill>
              <a:latin typeface="UTM  Avo"/>
            </a:endParaRP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endParaRPr lang="vi-VN" dirty="0">
              <a:solidFill>
                <a:schemeClr val="tx1"/>
              </a:solidFill>
              <a:latin typeface="UTM  Avo"/>
            </a:endParaRP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endParaRPr lang="vi-VN" dirty="0">
              <a:solidFill>
                <a:schemeClr val="tx1"/>
              </a:solidFill>
              <a:latin typeface="UTM  Avo"/>
            </a:endParaRP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9"/>
          <a:srcRect l="18570" t="14118" r="17176" b="15663"/>
          <a:stretch>
            <a:fillRect/>
          </a:stretch>
        </p:blipFill>
        <p:spPr>
          <a:xfrm>
            <a:off x="10178473" y="119689"/>
            <a:ext cx="2013527" cy="581891"/>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endParaRPr lang="vi-VN" sz="2000" dirty="0">
              <a:latin typeface="UTM  Avo"/>
            </a:endParaRP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endParaRPr lang="vi-VN" sz="2000" dirty="0">
              <a:latin typeface="UTM  Avo"/>
            </a:endParaRP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endParaRPr lang="vi-VN" sz="2000" dirty="0">
              <a:latin typeface="UTM  Avo"/>
            </a:endParaRPr>
          </a:p>
        </p:txBody>
      </p:sp>
      <p:pic>
        <p:nvPicPr>
          <p:cNvPr id="9" name="Picture 8"/>
          <p:cNvPicPr>
            <a:picLocks noChangeAspect="1"/>
          </p:cNvPicPr>
          <p:nvPr/>
        </p:nvPicPr>
        <p:blipFill>
          <a:blip r:embed="rId1"/>
          <a:stretch>
            <a:fillRect/>
          </a:stretch>
        </p:blipFill>
        <p:spPr>
          <a:xfrm>
            <a:off x="3451980" y="3785366"/>
            <a:ext cx="243614" cy="262353"/>
          </a:xfrm>
          <a:prstGeom prst="rect">
            <a:avLst/>
          </a:prstGeom>
        </p:spPr>
      </p:pic>
      <p:sp>
        <p:nvSpPr>
          <p:cNvPr id="5" name="Rectangle 4"/>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endParaRPr lang="vi-VN" sz="2000" b="1" dirty="0" smtClean="0">
              <a:latin typeface="UTM Avo" panose="02040603050506020204" pitchFamily="18" charset="0"/>
              <a:cs typeface="Times New Roman" panose="02020603050405020304" pitchFamily="18" charset="0"/>
            </a:endParaRP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9350" y="622767"/>
            <a:ext cx="3761537" cy="1181202"/>
            <a:chOff x="371924" y="384240"/>
            <a:chExt cx="3761537" cy="1181202"/>
          </a:xfrm>
        </p:grpSpPr>
        <p:pic>
          <p:nvPicPr>
            <p:cNvPr id="5" name="Picture 4"/>
            <p:cNvPicPr>
              <a:picLocks noChangeAspect="1"/>
            </p:cNvPicPr>
            <p:nvPr/>
          </p:nvPicPr>
          <p:blipFill>
            <a:blip r:embed="rId1"/>
            <a:stretch>
              <a:fillRect/>
            </a:stretch>
          </p:blipFill>
          <p:spPr>
            <a:xfrm>
              <a:off x="371924" y="384240"/>
              <a:ext cx="1280271" cy="1181202"/>
            </a:xfrm>
            <a:prstGeom prst="rect">
              <a:avLst/>
            </a:prstGeom>
          </p:spPr>
        </p:pic>
        <p:sp>
          <p:nvSpPr>
            <p:cNvPr id="6" name="Rectangle 5"/>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endParaRPr lang="vi-VN" sz="2200" dirty="0">
              <a:latin typeface="UTM Avo" panose="02040603050506020204" pitchFamily="18" charset="0"/>
              <a:cs typeface="Times New Roman" panose="02020603050405020304" pitchFamily="18" charset="0"/>
            </a:endParaRP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endParaRPr lang="vi-VN" sz="2200" dirty="0">
              <a:latin typeface="UTM Avo" panose="02040603050506020204" pitchFamily="18" charset="0"/>
              <a:cs typeface="Times New Roman" panose="02020603050405020304" pitchFamily="18" charset="0"/>
            </a:endParaRP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endParaRPr lang="vi-VN" sz="22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21559" y="245865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6071" y="344228"/>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13" name="Rectangle 12"/>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1322402" y="1350653"/>
            <a:ext cx="518998" cy="4581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endParaRPr lang="vi-VN" sz="2800" b="1" dirty="0">
              <a:solidFill>
                <a:srgbClr val="F03C69"/>
              </a:solidFill>
              <a:latin typeface="UTM  Avo"/>
              <a:cs typeface="Times New Roman" panose="02020603050405020304" pitchFamily="18" charset="0"/>
            </a:endParaRPr>
          </a:p>
        </p:txBody>
      </p:sp>
      <p:grpSp>
        <p:nvGrpSpPr>
          <p:cNvPr id="3" name="Group 2"/>
          <p:cNvGrpSpPr/>
          <p:nvPr/>
        </p:nvGrpSpPr>
        <p:grpSpPr>
          <a:xfrm>
            <a:off x="614526" y="968721"/>
            <a:ext cx="10962947" cy="2460279"/>
            <a:chOff x="522612" y="900102"/>
            <a:chExt cx="10962947" cy="2646749"/>
          </a:xfrm>
        </p:grpSpPr>
        <p:sp>
          <p:nvSpPr>
            <p:cNvPr id="13" name="Rectangle 12"/>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endParaRPr lang="vi-VN" sz="28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04491" y="538337"/>
                  <a:ext cx="2916628" cy="2768146"/>
                </a:xfrm>
                <a:prstGeom prst="rect">
                  <a:avLst/>
                </a:prstGeom>
              </p:spPr>
            </p:pic>
          </p:grpSp>
          <p:sp>
            <p:nvSpPr>
              <p:cNvPr id="18" name="Rectangle 17"/>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endParaRPr lang="vi-VN" sz="2000" dirty="0">
              <a:latin typeface="UTM Avo" panose="02040603050506020204" pitchFamily="18" charset="0"/>
              <a:cs typeface="Times New Roman" panose="02020603050405020304" pitchFamily="18" charset="0"/>
            </a:endParaRP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p:cNvPicPr>
            <a:picLocks noChangeAspect="1"/>
          </p:cNvPicPr>
          <p:nvPr/>
        </p:nvPicPr>
        <p:blipFill>
          <a:blip r:embed="rId5"/>
          <a:stretch>
            <a:fillRect/>
          </a:stretch>
        </p:blipFill>
        <p:spPr>
          <a:xfrm>
            <a:off x="614526" y="3473491"/>
            <a:ext cx="689218" cy="653278"/>
          </a:xfrm>
          <a:prstGeom prst="rect">
            <a:avLst/>
          </a:prstGeom>
        </p:spPr>
      </p:pic>
      <p:pic>
        <p:nvPicPr>
          <p:cNvPr id="5" name="Picture 4"/>
          <p:cNvPicPr>
            <a:picLocks noChangeAspect="1"/>
          </p:cNvPicPr>
          <p:nvPr/>
        </p:nvPicPr>
        <p:blipFill>
          <a:blip r:embed="rId6"/>
          <a:stretch>
            <a:fillRect/>
          </a:stretch>
        </p:blipFill>
        <p:spPr>
          <a:xfrm>
            <a:off x="4780490" y="3517695"/>
            <a:ext cx="6796983" cy="29535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7249" y="1440101"/>
            <a:ext cx="10825447" cy="2263092"/>
            <a:chOff x="-41026" y="468808"/>
            <a:chExt cx="10825447" cy="2263092"/>
          </a:xfrm>
        </p:grpSpPr>
        <p:grpSp>
          <p:nvGrpSpPr>
            <p:cNvPr id="3" name="Group 2"/>
            <p:cNvGrpSpPr/>
            <p:nvPr/>
          </p:nvGrpSpPr>
          <p:grpSpPr>
            <a:xfrm>
              <a:off x="-41026" y="468808"/>
              <a:ext cx="10825447" cy="2263092"/>
              <a:chOff x="-41026" y="468808"/>
              <a:chExt cx="10825447" cy="2263092"/>
            </a:xfrm>
          </p:grpSpPr>
          <p:grpSp>
            <p:nvGrpSpPr>
              <p:cNvPr id="5" name="Group 4"/>
              <p:cNvGrpSpPr/>
              <p:nvPr/>
            </p:nvGrpSpPr>
            <p:grpSpPr>
              <a:xfrm>
                <a:off x="552794" y="917810"/>
                <a:ext cx="10231627" cy="1814090"/>
                <a:chOff x="1338206" y="943284"/>
                <a:chExt cx="9204816" cy="2676283"/>
              </a:xfrm>
            </p:grpSpPr>
            <p:sp>
              <p:nvSpPr>
                <p:cNvPr id="7" name="Rectangle: Rounded Corners 6"/>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1026" y="468808"/>
                <a:ext cx="1092974" cy="967824"/>
              </a:xfrm>
              <a:prstGeom prst="rect">
                <a:avLst/>
              </a:prstGeom>
            </p:spPr>
          </p:pic>
        </p:grpSp>
        <p:sp>
          <p:nvSpPr>
            <p:cNvPr id="4" name="Rectangle 3"/>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endParaRPr lang="vi-VN" sz="2200" b="1" dirty="0">
                <a:solidFill>
                  <a:srgbClr val="F03C69"/>
                </a:solidFill>
                <a:latin typeface="UTM Avo" panose="02040603050506020204" pitchFamily="18" charset="0"/>
                <a:cs typeface="Times New Roman" panose="02020603050405020304" pitchFamily="18" charset="0"/>
              </a:endParaRPr>
            </a:p>
          </p:txBody>
        </p:sp>
      </p:grpSp>
      <p:sp>
        <p:nvSpPr>
          <p:cNvPr id="13" name="TextBox 12"/>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p:cNvPicPr>
            <a:picLocks noChangeAspect="1"/>
          </p:cNvPicPr>
          <p:nvPr/>
        </p:nvPicPr>
        <p:blipFill>
          <a:blip r:embed="rId2"/>
          <a:stretch>
            <a:fillRect/>
          </a:stretch>
        </p:blipFill>
        <p:spPr>
          <a:xfrm>
            <a:off x="489536" y="3784716"/>
            <a:ext cx="983065" cy="967824"/>
          </a:xfrm>
          <a:prstGeom prst="rect">
            <a:avLst/>
          </a:prstGeom>
        </p:spPr>
      </p:pic>
      <p:sp>
        <p:nvSpPr>
          <p:cNvPr id="16" name="TextBox 15"/>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p:cNvGrpSpPr/>
          <p:nvPr/>
        </p:nvGrpSpPr>
        <p:grpSpPr>
          <a:xfrm rot="10800000">
            <a:off x="2214787" y="3326872"/>
            <a:ext cx="4685634" cy="2896259"/>
            <a:chOff x="1759477" y="4552258"/>
            <a:chExt cx="7309877" cy="1238356"/>
          </a:xfrm>
        </p:grpSpPr>
        <p:sp>
          <p:nvSpPr>
            <p:cNvPr id="27" name="Speech Bubble: Rectangle with Corners Rounded 26"/>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14526" y="968721"/>
            <a:ext cx="10962947" cy="2239159"/>
            <a:chOff x="522612" y="900102"/>
            <a:chExt cx="10962947" cy="2239159"/>
          </a:xfrm>
        </p:grpSpPr>
        <p:sp>
          <p:nvSpPr>
            <p:cNvPr id="13" name="Rectangle 12"/>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endParaRPr lang="vi-VN" sz="28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endParaRPr lang="vi-VN" sz="24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endParaRPr lang="vi-VN"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endParaRPr lang="vi-VN"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614526" y="3995918"/>
            <a:ext cx="1377443" cy="1450115"/>
          </a:xfrm>
          <a:prstGeom prst="rect">
            <a:avLst/>
          </a:prstGeom>
        </p:spPr>
      </p:pic>
      <p:pic>
        <p:nvPicPr>
          <p:cNvPr id="6" name="Picture 5"/>
          <p:cNvPicPr>
            <a:picLocks noChangeAspect="1"/>
          </p:cNvPicPr>
          <p:nvPr/>
        </p:nvPicPr>
        <p:blipFill>
          <a:blip r:embed="rId6"/>
          <a:stretch>
            <a:fillRect/>
          </a:stretch>
        </p:blipFill>
        <p:spPr>
          <a:xfrm>
            <a:off x="6962799" y="3935542"/>
            <a:ext cx="4811803" cy="18169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1891088" y="2134081"/>
            <a:ext cx="8409823" cy="27167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546" y="451966"/>
            <a:ext cx="9694889" cy="2121552"/>
            <a:chOff x="176038" y="533052"/>
            <a:chExt cx="9875593" cy="2198848"/>
          </a:xfrm>
        </p:grpSpPr>
        <p:grpSp>
          <p:nvGrpSpPr>
            <p:cNvPr id="3" name="Group 2"/>
            <p:cNvGrpSpPr/>
            <p:nvPr/>
          </p:nvGrpSpPr>
          <p:grpSpPr>
            <a:xfrm>
              <a:off x="176038" y="533052"/>
              <a:ext cx="9875593" cy="2198848"/>
              <a:chOff x="176038" y="533052"/>
              <a:chExt cx="9875593" cy="2198848"/>
            </a:xfrm>
          </p:grpSpPr>
          <p:grpSp>
            <p:nvGrpSpPr>
              <p:cNvPr id="5" name="Group 4"/>
              <p:cNvGrpSpPr/>
              <p:nvPr/>
            </p:nvGrpSpPr>
            <p:grpSpPr>
              <a:xfrm>
                <a:off x="552795" y="917810"/>
                <a:ext cx="9498836" cy="1814090"/>
                <a:chOff x="1338207" y="943284"/>
                <a:chExt cx="8545565" cy="2676283"/>
              </a:xfrm>
            </p:grpSpPr>
            <p:sp>
              <p:nvSpPr>
                <p:cNvPr id="7" name="Rectangle: Rounded Corners 6"/>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76038" y="533052"/>
                <a:ext cx="998307" cy="883997"/>
              </a:xfrm>
              <a:prstGeom prst="rect">
                <a:avLst/>
              </a:prstGeom>
            </p:spPr>
          </p:pic>
        </p:grpSp>
        <p:sp>
          <p:nvSpPr>
            <p:cNvPr id="4" name="Rectangle 3"/>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endParaRPr lang="vi-VN" sz="2200" b="1" dirty="0">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endParaRPr lang="vi-VN" sz="2200" b="1" dirty="0">
                <a:solidFill>
                  <a:srgbClr val="F03C69"/>
                </a:solidFill>
                <a:latin typeface="UTM Avo" panose="02040603050506020204" pitchFamily="18" charset="0"/>
                <a:cs typeface="Times New Roman" panose="02020603050405020304" pitchFamily="18" charset="0"/>
              </a:endParaRPr>
            </a:p>
          </p:txBody>
        </p:sp>
      </p:grpSp>
      <p:pic>
        <p:nvPicPr>
          <p:cNvPr id="9" name="Picture 8"/>
          <p:cNvPicPr>
            <a:picLocks noChangeAspect="1"/>
          </p:cNvPicPr>
          <p:nvPr/>
        </p:nvPicPr>
        <p:blipFill>
          <a:blip r:embed="rId2"/>
          <a:stretch>
            <a:fillRect/>
          </a:stretch>
        </p:blipFill>
        <p:spPr>
          <a:xfrm>
            <a:off x="1026651" y="2956167"/>
            <a:ext cx="983065" cy="967824"/>
          </a:xfrm>
          <a:prstGeom prst="rect">
            <a:avLst/>
          </a:prstGeom>
        </p:spPr>
      </p:pic>
      <p:sp>
        <p:nvSpPr>
          <p:cNvPr id="18" name="TextBox 17"/>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endParaRPr lang="en-US" sz="2000" dirty="0">
              <a:latin typeface="UTM  Avo"/>
            </a:endParaRPr>
          </a:p>
        </p:txBody>
      </p:sp>
      <p:sp>
        <p:nvSpPr>
          <p:cNvPr id="20" name="TextBox 19"/>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p:cNvPicPr>
            <a:picLocks noChangeAspect="1"/>
          </p:cNvPicPr>
          <p:nvPr/>
        </p:nvPicPr>
        <p:blipFill>
          <a:blip r:embed="rId3"/>
          <a:stretch>
            <a:fillRect/>
          </a:stretch>
        </p:blipFill>
        <p:spPr>
          <a:xfrm>
            <a:off x="5582172" y="4124900"/>
            <a:ext cx="289585" cy="266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endParaRPr lang="vi-VN" sz="2800" b="1" dirty="0">
                <a:solidFill>
                  <a:srgbClr val="F03C69"/>
                </a:solidFill>
                <a:latin typeface="UTM  Avo"/>
                <a:cs typeface="Times New Roman" panose="02020603050405020304" pitchFamily="18" charset="0"/>
              </a:endParaRPr>
            </a:p>
          </p:txBody>
        </p:sp>
        <p:sp>
          <p:nvSpPr>
            <p:cNvPr id="4" name="Rectangle 3"/>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22632" y="1474189"/>
              <a:ext cx="6368362" cy="2472323"/>
            </a:xfrm>
            <a:prstGeom prst="rect">
              <a:avLst/>
            </a:prstGeom>
          </p:spPr>
        </p:pic>
        <p:sp>
          <p:nvSpPr>
            <p:cNvPr id="16" name="TextBox 15"/>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endParaRPr lang="en-US" dirty="0">
                <a:latin typeface="UTM  Avo"/>
              </a:endParaRP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p:cNvPicPr>
              <a:picLocks noChangeAspect="1"/>
            </p:cNvPicPr>
            <p:nvPr/>
          </p:nvPicPr>
          <p:blipFill>
            <a:blip r:embed="rId2"/>
            <a:stretch>
              <a:fillRect/>
            </a:stretch>
          </p:blipFill>
          <p:spPr>
            <a:xfrm>
              <a:off x="7045827" y="4686973"/>
              <a:ext cx="482476" cy="50700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4536" y="410130"/>
            <a:ext cx="3761537" cy="1014929"/>
            <a:chOff x="371924" y="467376"/>
            <a:chExt cx="3761537" cy="1014929"/>
          </a:xfrm>
        </p:grpSpPr>
        <p:pic>
          <p:nvPicPr>
            <p:cNvPr id="13"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15" name="Rectangle 14"/>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79402" y="2184660"/>
            <a:ext cx="8016735" cy="740007"/>
          </a:xfrm>
          <a:prstGeom prst="rect">
            <a:avLst/>
          </a:prstGeom>
        </p:spPr>
      </p:pic>
      <p:sp>
        <p:nvSpPr>
          <p:cNvPr id="4" name="Oval 3"/>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p="http://schemas.openxmlformats.org/presentationml/2006/main">
  <p:tag name="TIMING" val="|4.6|21.8|32.7|2.7|1.5|1.1"/>
</p:tagLst>
</file>

<file path=ppt/tags/tag2.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4055</Words>
  <Application>WPS Presentation</Application>
  <PresentationFormat>Widescreen</PresentationFormat>
  <Paragraphs>126</Paragraphs>
  <Slides>12</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SimSun</vt:lpstr>
      <vt:lpstr>Wingdings</vt:lpstr>
      <vt:lpstr>SVN-SAF</vt:lpstr>
      <vt:lpstr>Segoe Print</vt:lpstr>
      <vt:lpstr>Times New Roman</vt:lpstr>
      <vt:lpstr>UVF Salome</vt:lpstr>
      <vt:lpstr>UTM Avo</vt:lpstr>
      <vt:lpstr>UTM  Avo</vt:lpstr>
      <vt:lpstr>等线</vt:lpstr>
      <vt:lpstr>SVN-Androgyne</vt:lpstr>
      <vt:lpstr>UTM Bienvenue</vt:lpstr>
      <vt:lpstr>UTM HelvetIns</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187</cp:revision>
  <dcterms:created xsi:type="dcterms:W3CDTF">2021-11-14T08:33:00Z</dcterms:created>
  <dcterms:modified xsi:type="dcterms:W3CDTF">2023-07-04T06:49:52Z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8BD48687EDC14F298BEC3C7808377830</vt:lpwstr>
  </property>
  <property fmtid="{D5CDD505-2E9C-101B-9397-08002B2CF9AE}" pid="3" name="KSOProductBuildVer">
    <vt:lpwstr>1033-11.2.0.11537</vt:lpwstr>
  </property>
</Properties>
</file>