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975" r:id="rId5"/>
    <p:sldId id="2979" r:id="rId6"/>
    <p:sldId id="2976" r:id="rId7"/>
    <p:sldId id="2981" r:id="rId8"/>
    <p:sldId id="2980" r:id="rId9"/>
    <p:sldId id="2987" r:id="rId10"/>
    <p:sldId id="2983" r:id="rId11"/>
    <p:sldId id="2984" r:id="rId12"/>
    <p:sldId id="2982" r:id="rId13"/>
    <p:sldId id="2994" r:id="rId14"/>
    <p:sldId id="2985" r:id="rId15"/>
    <p:sldId id="2986"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5" d="100"/>
          <a:sy n="65"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svg"/><Relationship Id="rId7" Type="http://schemas.openxmlformats.org/officeDocument/2006/relationships/image" Target="../media/image12.png"/><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3.sv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5.svg"/><Relationship Id="rId3" Type="http://schemas.openxmlformats.org/officeDocument/2006/relationships/image" Target="../media/image18.png"/><Relationship Id="rId2" Type="http://schemas.openxmlformats.org/officeDocument/2006/relationships/image" Target="../media/image4.svg"/><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5.svg"/><Relationship Id="rId3" Type="http://schemas.openxmlformats.org/officeDocument/2006/relationships/image" Target="../media/image18.png"/><Relationship Id="rId2" Type="http://schemas.openxmlformats.org/officeDocument/2006/relationships/image" Target="../media/image4.sv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5.svg"/><Relationship Id="rId3" Type="http://schemas.openxmlformats.org/officeDocument/2006/relationships/image" Target="../media/image18.png"/><Relationship Id="rId2" Type="http://schemas.openxmlformats.org/officeDocument/2006/relationships/image" Target="../media/image4.sv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763206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Phần cứng và phần mềm máy tính</a:t>
              </a:r>
              <a:endParaRPr lang="en-US" altLang="vi-VN" sz="3200" b="1">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9"/>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endParaRPr lang="en-US" sz="400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advTm="4598">
        <p:random/>
      </p:transition>
    </mc:Choice>
    <mc:Fallback>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endParaRPr lang="en-US" altLang="vi-VN" sz="2000">
              <a:latin typeface="UTM Avo" panose="02040603050506020204" pitchFamily="18" charset="0"/>
              <a:cs typeface="Times New Roman" panose="02020603050405020304" pitchFamily="18" charset="0"/>
            </a:endParaRP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endParaRPr lang="en-US" altLang="pt-BR" sz="2000">
              <a:latin typeface="UTM Avo" panose="02040603050506020204" pitchFamily="18" charset="0"/>
              <a:cs typeface="Times New Roman" panose="02020603050405020304" pitchFamily="18" charset="0"/>
            </a:endParaRP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endParaRPr lang="en-US" sz="2000">
              <a:latin typeface="UTM Avo" panose="02040603050506020204" pitchFamily="18" charset="0"/>
              <a:cs typeface="Times New Roman" panose="02020603050405020304" pitchFamily="18" charset="0"/>
            </a:endParaRP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endParaRPr lang="en-US" sz="2000">
              <a:latin typeface="UTM Avo" panose="02040603050506020204"/>
            </a:endParaRP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endParaRPr lang="en-US" sz="2000">
              <a:latin typeface="UTM Avo" panose="02040603050506020204"/>
            </a:endParaRPr>
          </a:p>
        </p:txBody>
      </p:sp>
      <p:pic>
        <p:nvPicPr>
          <p:cNvPr id="8" name="Picture 7"/>
          <p:cNvPicPr>
            <a:picLocks noChangeAspect="1"/>
          </p:cNvPicPr>
          <p:nvPr/>
        </p:nvPicPr>
        <p:blipFill>
          <a:blip r:embed="rId1"/>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endParaRPr lang="en-US" altLang="vi-VN" sz="2400" b="1">
                <a:solidFill>
                  <a:srgbClr val="F03C69"/>
                </a:solidFill>
                <a:latin typeface="Times New Roman" panose="02020603050405020304" pitchFamily="18" charset="0"/>
                <a:cs typeface="Times New Roman" panose="02020603050405020304" pitchFamily="18" charset="0"/>
              </a:endParaRP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endParaRPr lang="en-US" sz="2800">
              <a:latin typeface="UTM Avo" panose="02040603050506020204"/>
            </a:endParaRP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endParaRPr lang="en-US" sz="2400">
              <a:latin typeface="UTM Avo" panose="02040603050506020204" pitchFamily="18" charset="0"/>
              <a:cs typeface="Times New Roman" panose="02020603050405020304" pitchFamily="18" charset="0"/>
            </a:endParaRP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endParaRPr lang="en-US" sz="2000">
              <a:latin typeface="UTM Avo" panose="02040603050506020204" pitchFamily="18" charset="0"/>
              <a:cs typeface="Times New Roman" panose="02020603050405020304" pitchFamily="18" charset="0"/>
            </a:endParaRP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endParaRPr lang="en-US" sz="24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endParaRPr lang="en-US" sz="2000">
              <a:latin typeface="UTM Avo" panose="02040603050506020204" pitchFamily="18" charset="0"/>
              <a:cs typeface="Times New Roman" panose="02020603050405020304" pitchFamily="18" charset="0"/>
            </a:endParaRP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endParaRPr lang="en-US" altLang="vi-VN" sz="2000">
              <a:latin typeface="UTM Avo" panose="02040603050506020204" pitchFamily="18" charset="0"/>
              <a:cs typeface="Times New Roman" panose="02020603050405020304" pitchFamily="18" charset="0"/>
            </a:endParaRP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endParaRPr lang="en-US" altLang="pt-BR" sz="2000">
              <a:latin typeface="UTM Avo" panose="02040603050506020204" pitchFamily="18" charset="0"/>
              <a:cs typeface="Times New Roman" panose="02020603050405020304" pitchFamily="18" charset="0"/>
            </a:endParaRP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endParaRPr lang="en-US"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endParaRPr lang="en-US" altLang="pt-BR" sz="2000">
              <a:latin typeface="UTM Avo" panose="02040603050506020204" pitchFamily="18" charset="0"/>
              <a:cs typeface="Times New Roman" panose="02020603050405020304" pitchFamily="18" charset="0"/>
            </a:endParaRP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endParaRPr lang="en-US" altLang="pt-BR" sz="2000">
              <a:latin typeface="UTM Avo" panose="02040603050506020204" pitchFamily="18" charset="0"/>
              <a:cs typeface="Times New Roman" panose="02020603050405020304" pitchFamily="18" charset="0"/>
            </a:endParaRP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1"/>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endParaRPr lang="en-US" altLang="vi-VN" sz="2000">
              <a:latin typeface="UTM Avo" panose="02040603050506020204" pitchFamily="18" charset="0"/>
              <a:cs typeface="Times New Roman" panose="02020603050405020304" pitchFamily="18" charset="0"/>
            </a:endParaRP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5"/>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6"/>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84700"/>
            <a:ext cx="8211146"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endParaRPr lang="en-US" alt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endParaRPr lang="en-US" alt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5"/>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endParaRPr lang="vi-VN" sz="2400" b="1">
                <a:solidFill>
                  <a:srgbClr val="F03C69"/>
                </a:solidFill>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2"/>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endParaRPr lang="en-US" sz="200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endParaRPr lang="en-US" sz="2400" b="1">
              <a:solidFill>
                <a:schemeClr val="tx1"/>
              </a:solidFill>
              <a:latin typeface="UTM Avo" panose="02040603050506020204" pitchFamily="18" charset="0"/>
              <a:cs typeface="Times New Roman" panose="02020603050405020304" pitchFamily="18" charset="0"/>
            </a:endParaRP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endParaRPr lang="en-US" sz="2400">
              <a:latin typeface="UTM Avo" panose="02040603050506020204" pitchFamily="18" charset="0"/>
              <a:cs typeface="Times New Roman" panose="02020603050405020304" pitchFamily="18" charset="0"/>
            </a:endParaRP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endParaRPr lang="en-US" sz="2400">
              <a:solidFill>
                <a:schemeClr val="tx1"/>
              </a:solidFill>
              <a:latin typeface="UTM Avo" panose="02040603050506020204" pitchFamily="18" charset="0"/>
              <a:cs typeface="Times New Roman" panose="02020603050405020304" pitchFamily="18" charset="0"/>
            </a:endParaRP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endParaRPr lang="en-US" altLang="vi-VN" sz="2000">
                <a:latin typeface="UTM Avo" panose="02040603050506020204" pitchFamily="18" charset="0"/>
                <a:cs typeface="Times New Roman" panose="02020603050405020304" pitchFamily="18" charset="0"/>
              </a:endParaRP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endParaRPr lang="en-US" altLang="vi-VN" sz="2800">
              <a:solidFill>
                <a:schemeClr val="bg1"/>
              </a:solidFill>
              <a:latin typeface="UTM Avo" panose="02040603050506020204" pitchFamily="18" charset="0"/>
              <a:cs typeface="Times New Roman" panose="02020603050405020304" pitchFamily="18" charset="0"/>
            </a:endParaRPr>
          </a:p>
        </p:txBody>
      </p:sp>
      <p:pic>
        <p:nvPicPr>
          <p:cNvPr id="21" name="Picture 20" descr="new"/>
          <p:cNvPicPr>
            <a:picLocks noChangeAspect="1"/>
          </p:cNvPicPr>
          <p:nvPr/>
        </p:nvPicPr>
        <p:blipFill>
          <a:blip r:embed="rId5"/>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endParaRPr lang="en-US" sz="2400">
              <a:latin typeface="UTM Avo" panose="02040603050506020204"/>
            </a:endParaRPr>
          </a:p>
        </p:txBody>
      </p:sp>
      <p:graphicFrame>
        <p:nvGraphicFramePr>
          <p:cNvPr id="25" name="Table 24"/>
          <p:cNvGraphicFramePr/>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gridCol w="4266565"/>
              </a:tblGrid>
              <a:tr h="457200">
                <a:tc>
                  <a:txBody>
                    <a:bodyPr/>
                    <a:lstStyle/>
                    <a:p>
                      <a:pPr algn="ctr">
                        <a:buNone/>
                      </a:pPr>
                      <a:r>
                        <a:rPr lang="en-US" sz="2400">
                          <a:solidFill>
                            <a:schemeClr val="tx1"/>
                          </a:solidFill>
                          <a:latin typeface="UTM Avo" panose="02040603050506020204"/>
                        </a:rPr>
                        <a:t>A</a:t>
                      </a:r>
                      <a:endParaRPr lang="en-US" sz="2400">
                        <a:solidFill>
                          <a:schemeClr val="tx1"/>
                        </a:solidFill>
                        <a:latin typeface="UTM Avo" panose="02040603050506020204"/>
                      </a:endParaRP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endParaRPr lang="en-US" sz="2400">
                        <a:solidFill>
                          <a:schemeClr val="tx1"/>
                        </a:solidFill>
                        <a:latin typeface="UTM Avo" panose="02040603050506020204"/>
                      </a:endParaRPr>
                    </a:p>
                  </a:txBody>
                  <a:tcPr>
                    <a:solidFill>
                      <a:schemeClr val="bg2">
                        <a:lumMod val="75000"/>
                      </a:schemeClr>
                    </a:solidFill>
                  </a:tcPr>
                </a:tc>
              </a:tr>
              <a:tr h="381000">
                <a:tc>
                  <a:txBody>
                    <a:bodyPr/>
                    <a:lstStyle/>
                    <a:p>
                      <a:pPr algn="ctr">
                        <a:buNone/>
                      </a:pPr>
                      <a:r>
                        <a:rPr lang="en-US">
                          <a:latin typeface="UTM Avo" panose="02040603050506020204"/>
                        </a:rPr>
                        <a:t>1) Ống kính điện thoại</a:t>
                      </a:r>
                      <a:endParaRPr lang="en-US">
                        <a:latin typeface="UTM Avo" panose="02040603050506020204"/>
                      </a:endParaRPr>
                    </a:p>
                  </a:txBody>
                  <a:tcPr>
                    <a:solidFill>
                      <a:schemeClr val="bg2">
                        <a:lumMod val="75000"/>
                      </a:schemeClr>
                    </a:solidFill>
                  </a:tcPr>
                </a:tc>
                <a:tc>
                  <a:txBody>
                    <a:bodyPr/>
                    <a:lstStyle/>
                    <a:p>
                      <a:pPr algn="ctr">
                        <a:buNone/>
                      </a:pPr>
                      <a:r>
                        <a:rPr lang="en-US">
                          <a:latin typeface="UTM Avo" panose="02040603050506020204"/>
                        </a:rPr>
                        <a:t>a) Phần mềm</a:t>
                      </a:r>
                      <a:endParaRPr lang="en-US">
                        <a:latin typeface="UTM Avo" panose="02040603050506020204"/>
                      </a:endParaRPr>
                    </a:p>
                  </a:txBody>
                  <a:tcPr>
                    <a:solidFill>
                      <a:schemeClr val="bg2">
                        <a:lumMod val="75000"/>
                      </a:schemeClr>
                    </a:solidFill>
                  </a:tcPr>
                </a:tc>
              </a:tr>
              <a:tr h="381000">
                <a:tc>
                  <a:txBody>
                    <a:bodyPr/>
                    <a:lstStyle/>
                    <a:p>
                      <a:pPr algn="ctr">
                        <a:buNone/>
                      </a:pPr>
                      <a:r>
                        <a:rPr lang="en-US">
                          <a:latin typeface="UTM Avo" panose="02040603050506020204"/>
                        </a:rPr>
                        <a:t>2) Ứng dụng chụp ảnh </a:t>
                      </a:r>
                      <a:endParaRPr lang="en-US">
                        <a:latin typeface="UTM Avo" panose="02040603050506020204"/>
                      </a:endParaRPr>
                    </a:p>
                  </a:txBody>
                  <a:tcPr>
                    <a:solidFill>
                      <a:schemeClr val="bg2">
                        <a:lumMod val="75000"/>
                      </a:schemeClr>
                    </a:solidFill>
                  </a:tcPr>
                </a:tc>
                <a:tc>
                  <a:txBody>
                    <a:bodyPr/>
                    <a:lstStyle/>
                    <a:p>
                      <a:pPr algn="ctr">
                        <a:buNone/>
                      </a:pPr>
                      <a:r>
                        <a:rPr lang="en-US">
                          <a:latin typeface="UTM Avo" panose="02040603050506020204"/>
                        </a:rPr>
                        <a:t>b) Phần cứng</a:t>
                      </a:r>
                      <a:endParaRPr lang="en-US">
                        <a:latin typeface="UTM Avo" panose="02040603050506020204"/>
                      </a:endParaRPr>
                    </a:p>
                  </a:txBody>
                  <a:tcPr>
                    <a:solidFill>
                      <a:schemeClr val="bg2">
                        <a:lumMod val="75000"/>
                      </a:schemeClr>
                    </a:solidFill>
                  </a:tcPr>
                </a:tc>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endParaRPr lang="en-US" sz="240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endParaRPr lang="vi-VN" sz="2400">
              <a:latin typeface="UTM Avo" panose="02040603050506020204" pitchFamily="18" charset="0"/>
              <a:cs typeface="Times New Roman" panose="02020603050405020304" pitchFamily="18" charset="0"/>
            </a:endParaRP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endParaRPr lang="en-US" altLang="vi-VN" sz="240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1"/>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endParaRPr lang="en-US" altLang="vi-VN" sz="2400" b="1">
                <a:solidFill>
                  <a:srgbClr val="F03C69"/>
                </a:solidFill>
                <a:latin typeface="Times New Roman" panose="02020603050405020304" pitchFamily="18" charset="0"/>
                <a:cs typeface="Times New Roman" panose="02020603050405020304" pitchFamily="18" charset="0"/>
              </a:endParaRP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endParaRPr lang="en-US" sz="2800">
              <a:latin typeface="UTM Avo" panose="02040603050506020204"/>
            </a:endParaRP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endParaRPr lang="en-US" sz="2400">
              <a:latin typeface="UTM Avo" panose="02040603050506020204" pitchFamily="18" charset="0"/>
              <a:cs typeface="Times New Roman" panose="02020603050405020304" pitchFamily="18" charset="0"/>
            </a:endParaRP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endParaRPr lang="en-US" altLang="vi-VN" sz="2800" b="1">
              <a:solidFill>
                <a:srgbClr val="F03C69"/>
              </a:solidFill>
              <a:latin typeface="SVN-SAF" panose="02040603050506020204" pitchFamily="18" charset="0"/>
              <a:cs typeface="Times New Roman" panose="02020603050405020304" pitchFamily="18" charset="0"/>
            </a:endParaRP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endParaRPr lang="en-US" altLang="vi-VN" sz="2400">
                <a:latin typeface="UTM Avo" panose="02040603050506020204" pitchFamily="18" charset="0"/>
                <a:cs typeface="Times New Roman" panose="02020603050405020304" pitchFamily="18" charset="0"/>
              </a:endParaRP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5"/>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endParaRPr lang="en-US" sz="2000">
              <a:latin typeface="UTM Avo" panose="02040603050506020204"/>
            </a:endParaRP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endParaRPr lang="en-US" sz="2400">
              <a:latin typeface="UTM Avo"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4638</Words>
  <Application>WPS Presentation</Application>
  <PresentationFormat>Widescreen</PresentationFormat>
  <Paragraphs>176</Paragraphs>
  <Slides>14</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vt:i4>
      </vt:variant>
    </vt:vector>
  </HeadingPairs>
  <TitlesOfParts>
    <vt:vector size="35" baseType="lpstr">
      <vt:lpstr>Arial</vt:lpstr>
      <vt:lpstr>SimSun</vt:lpstr>
      <vt:lpstr>Wingdings</vt:lpstr>
      <vt:lpstr>SVN-Adam Gorry</vt:lpstr>
      <vt:lpstr>Segoe Print</vt:lpstr>
      <vt:lpstr>Times New Roman</vt:lpstr>
      <vt:lpstr>SVN-Avo</vt:lpstr>
      <vt:lpstr>SVN-SAF</vt:lpstr>
      <vt:lpstr>UVF Salome</vt:lpstr>
      <vt:lpstr>UTM Avo</vt:lpstr>
      <vt:lpstr>等线</vt:lpstr>
      <vt:lpstr>SVN-Androgyne</vt:lpstr>
      <vt:lpstr>UTM Bienvenue</vt:lpstr>
      <vt:lpstr>UTM HelvetIns</vt:lpstr>
      <vt:lpstr>UTM Avo</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192</cp:revision>
  <dcterms:created xsi:type="dcterms:W3CDTF">2021-11-14T08:33:00Z</dcterms:created>
  <dcterms:modified xsi:type="dcterms:W3CDTF">2023-07-04T06:45:42Z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1033-11.2.0.11537</vt:lpwstr>
  </property>
</Properties>
</file>